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264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D1FA7-B52D-4475-AC60-F0FA95D3DFE7}" type="datetimeFigureOut">
              <a:rPr lang="en-US" smtClean="0"/>
              <a:t>12/16/2013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C67CA-0B22-430E-A536-2CBACFF9D7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711861" y="359658"/>
            <a:ext cx="5092947" cy="771529"/>
            <a:chOff x="1711861" y="359658"/>
            <a:chExt cx="5092947" cy="771529"/>
          </a:xfrm>
        </p:grpSpPr>
        <p:sp>
          <p:nvSpPr>
            <p:cNvPr id="2" name="Freeform 1"/>
            <p:cNvSpPr/>
            <p:nvPr/>
          </p:nvSpPr>
          <p:spPr>
            <a:xfrm>
              <a:off x="1711861" y="459136"/>
              <a:ext cx="422556" cy="612020"/>
            </a:xfrm>
            <a:custGeom>
              <a:avLst/>
              <a:gdLst/>
              <a:ahLst/>
              <a:cxnLst/>
              <a:rect l="0" t="0" r="0" b="0"/>
              <a:pathLst>
                <a:path w="422556" h="612020">
                  <a:moveTo>
                    <a:pt x="288553" y="46231"/>
                  </a:moveTo>
                  <a:lnTo>
                    <a:pt x="253761" y="52297"/>
                  </a:lnTo>
                  <a:lnTo>
                    <a:pt x="194896" y="47776"/>
                  </a:lnTo>
                  <a:lnTo>
                    <a:pt x="143451" y="40947"/>
                  </a:lnTo>
                  <a:lnTo>
                    <a:pt x="88814" y="16607"/>
                  </a:lnTo>
                  <a:lnTo>
                    <a:pt x="46457" y="995"/>
                  </a:lnTo>
                  <a:lnTo>
                    <a:pt x="25367" y="0"/>
                  </a:lnTo>
                  <a:lnTo>
                    <a:pt x="14830" y="1373"/>
                  </a:lnTo>
                  <a:lnTo>
                    <a:pt x="7805" y="6967"/>
                  </a:lnTo>
                  <a:lnTo>
                    <a:pt x="0" y="25661"/>
                  </a:lnTo>
                  <a:lnTo>
                    <a:pt x="1194" y="62493"/>
                  </a:lnTo>
                  <a:lnTo>
                    <a:pt x="19315" y="124096"/>
                  </a:lnTo>
                  <a:lnTo>
                    <a:pt x="35372" y="185658"/>
                  </a:lnTo>
                  <a:lnTo>
                    <a:pt x="44220" y="248207"/>
                  </a:lnTo>
                  <a:lnTo>
                    <a:pt x="54444" y="311432"/>
                  </a:lnTo>
                  <a:lnTo>
                    <a:pt x="55272" y="324807"/>
                  </a:lnTo>
                  <a:lnTo>
                    <a:pt x="56993" y="329045"/>
                  </a:lnTo>
                  <a:lnTo>
                    <a:pt x="59310" y="327190"/>
                  </a:lnTo>
                  <a:lnTo>
                    <a:pt x="81312" y="271430"/>
                  </a:lnTo>
                  <a:lnTo>
                    <a:pt x="95840" y="255114"/>
                  </a:lnTo>
                  <a:lnTo>
                    <a:pt x="130327" y="233945"/>
                  </a:lnTo>
                  <a:lnTo>
                    <a:pt x="156619" y="224026"/>
                  </a:lnTo>
                  <a:lnTo>
                    <a:pt x="203318" y="223044"/>
                  </a:lnTo>
                  <a:lnTo>
                    <a:pt x="261925" y="234362"/>
                  </a:lnTo>
                  <a:lnTo>
                    <a:pt x="305390" y="257915"/>
                  </a:lnTo>
                  <a:lnTo>
                    <a:pt x="362806" y="310466"/>
                  </a:lnTo>
                  <a:lnTo>
                    <a:pt x="390883" y="344452"/>
                  </a:lnTo>
                  <a:lnTo>
                    <a:pt x="415741" y="397857"/>
                  </a:lnTo>
                  <a:lnTo>
                    <a:pt x="422555" y="439496"/>
                  </a:lnTo>
                  <a:lnTo>
                    <a:pt x="416451" y="487081"/>
                  </a:lnTo>
                  <a:lnTo>
                    <a:pt x="404958" y="519615"/>
                  </a:lnTo>
                  <a:lnTo>
                    <a:pt x="380365" y="550311"/>
                  </a:lnTo>
                  <a:lnTo>
                    <a:pt x="330279" y="589572"/>
                  </a:lnTo>
                  <a:lnTo>
                    <a:pt x="287788" y="605484"/>
                  </a:lnTo>
                  <a:lnTo>
                    <a:pt x="243743" y="612019"/>
                  </a:lnTo>
                  <a:lnTo>
                    <a:pt x="221454" y="607308"/>
                  </a:lnTo>
                  <a:lnTo>
                    <a:pt x="163817" y="579862"/>
                  </a:lnTo>
                  <a:lnTo>
                    <a:pt x="112312" y="565978"/>
                  </a:lnTo>
                  <a:lnTo>
                    <a:pt x="77983" y="562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9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9138" y="526750"/>
              <a:ext cx="537622" cy="471904"/>
            </a:xfrm>
            <a:custGeom>
              <a:avLst/>
              <a:gdLst/>
              <a:ahLst/>
              <a:cxnLst/>
              <a:rect l="0" t="0" r="0" b="0"/>
              <a:pathLst>
                <a:path w="537622" h="471904">
                  <a:moveTo>
                    <a:pt x="24001" y="62845"/>
                  </a:moveTo>
                  <a:lnTo>
                    <a:pt x="12823" y="74024"/>
                  </a:lnTo>
                  <a:lnTo>
                    <a:pt x="8360" y="73807"/>
                  </a:lnTo>
                  <a:lnTo>
                    <a:pt x="4215" y="70153"/>
                  </a:lnTo>
                  <a:lnTo>
                    <a:pt x="282" y="64208"/>
                  </a:lnTo>
                  <a:lnTo>
                    <a:pt x="0" y="57904"/>
                  </a:lnTo>
                  <a:lnTo>
                    <a:pt x="5925" y="44662"/>
                  </a:lnTo>
                  <a:lnTo>
                    <a:pt x="19477" y="34097"/>
                  </a:lnTo>
                  <a:lnTo>
                    <a:pt x="68076" y="8020"/>
                  </a:lnTo>
                  <a:lnTo>
                    <a:pt x="119838" y="1323"/>
                  </a:lnTo>
                  <a:lnTo>
                    <a:pt x="175123" y="0"/>
                  </a:lnTo>
                  <a:lnTo>
                    <a:pt x="196842" y="6058"/>
                  </a:lnTo>
                  <a:lnTo>
                    <a:pt x="252894" y="34016"/>
                  </a:lnTo>
                  <a:lnTo>
                    <a:pt x="260824" y="40116"/>
                  </a:lnTo>
                  <a:lnTo>
                    <a:pt x="269636" y="59372"/>
                  </a:lnTo>
                  <a:lnTo>
                    <a:pt x="271986" y="71059"/>
                  </a:lnTo>
                  <a:lnTo>
                    <a:pt x="268358" y="93402"/>
                  </a:lnTo>
                  <a:lnTo>
                    <a:pt x="253161" y="122592"/>
                  </a:lnTo>
                  <a:lnTo>
                    <a:pt x="246964" y="130752"/>
                  </a:lnTo>
                  <a:lnTo>
                    <a:pt x="246343" y="133853"/>
                  </a:lnTo>
                  <a:lnTo>
                    <a:pt x="249438" y="133580"/>
                  </a:lnTo>
                  <a:lnTo>
                    <a:pt x="255011" y="131059"/>
                  </a:lnTo>
                  <a:lnTo>
                    <a:pt x="273681" y="134497"/>
                  </a:lnTo>
                  <a:lnTo>
                    <a:pt x="328932" y="153823"/>
                  </a:lnTo>
                  <a:lnTo>
                    <a:pt x="377603" y="174316"/>
                  </a:lnTo>
                  <a:lnTo>
                    <a:pt x="435944" y="212012"/>
                  </a:lnTo>
                  <a:lnTo>
                    <a:pt x="465423" y="228576"/>
                  </a:lnTo>
                  <a:lnTo>
                    <a:pt x="510276" y="277393"/>
                  </a:lnTo>
                  <a:lnTo>
                    <a:pt x="532213" y="332171"/>
                  </a:lnTo>
                  <a:lnTo>
                    <a:pt x="537621" y="372453"/>
                  </a:lnTo>
                  <a:lnTo>
                    <a:pt x="533634" y="408435"/>
                  </a:lnTo>
                  <a:lnTo>
                    <a:pt x="521906" y="427401"/>
                  </a:lnTo>
                  <a:lnTo>
                    <a:pt x="503826" y="442459"/>
                  </a:lnTo>
                  <a:lnTo>
                    <a:pt x="440579" y="465591"/>
                  </a:lnTo>
                  <a:lnTo>
                    <a:pt x="378036" y="471903"/>
                  </a:lnTo>
                  <a:lnTo>
                    <a:pt x="336091" y="470657"/>
                  </a:lnTo>
                  <a:lnTo>
                    <a:pt x="280898" y="449677"/>
                  </a:lnTo>
                  <a:lnTo>
                    <a:pt x="263740" y="435982"/>
                  </a:lnTo>
                  <a:lnTo>
                    <a:pt x="245100" y="410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05948" y="71593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7277" y="16768"/>
                  </a:lnTo>
                  <a:lnTo>
                    <a:pt x="149305" y="20537"/>
                  </a:lnTo>
                  <a:lnTo>
                    <a:pt x="95238" y="26809"/>
                  </a:lnTo>
                  <a:lnTo>
                    <a:pt x="39436" y="318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49916" y="410611"/>
              <a:ext cx="361484" cy="539190"/>
            </a:xfrm>
            <a:custGeom>
              <a:avLst/>
              <a:gdLst/>
              <a:ahLst/>
              <a:cxnLst/>
              <a:rect l="0" t="0" r="0" b="0"/>
              <a:pathLst>
                <a:path w="361484" h="539190">
                  <a:moveTo>
                    <a:pt x="87742" y="0"/>
                  </a:moveTo>
                  <a:lnTo>
                    <a:pt x="73087" y="55141"/>
                  </a:lnTo>
                  <a:lnTo>
                    <a:pt x="60714" y="106038"/>
                  </a:lnTo>
                  <a:lnTo>
                    <a:pt x="57507" y="154381"/>
                  </a:lnTo>
                  <a:lnTo>
                    <a:pt x="56556" y="211469"/>
                  </a:lnTo>
                  <a:lnTo>
                    <a:pt x="56275" y="267118"/>
                  </a:lnTo>
                  <a:lnTo>
                    <a:pt x="55022" y="324031"/>
                  </a:lnTo>
                  <a:lnTo>
                    <a:pt x="44710" y="376481"/>
                  </a:lnTo>
                  <a:lnTo>
                    <a:pt x="27959" y="432503"/>
                  </a:lnTo>
                  <a:lnTo>
                    <a:pt x="14019" y="485169"/>
                  </a:lnTo>
                  <a:lnTo>
                    <a:pt x="0" y="535043"/>
                  </a:lnTo>
                  <a:lnTo>
                    <a:pt x="1171" y="539189"/>
                  </a:lnTo>
                  <a:lnTo>
                    <a:pt x="5462" y="538444"/>
                  </a:lnTo>
                  <a:lnTo>
                    <a:pt x="56846" y="506301"/>
                  </a:lnTo>
                  <a:lnTo>
                    <a:pt x="104064" y="497065"/>
                  </a:lnTo>
                  <a:lnTo>
                    <a:pt x="156269" y="487440"/>
                  </a:lnTo>
                  <a:lnTo>
                    <a:pt x="212161" y="479519"/>
                  </a:lnTo>
                  <a:lnTo>
                    <a:pt x="267386" y="483018"/>
                  </a:lnTo>
                  <a:lnTo>
                    <a:pt x="323009" y="489645"/>
                  </a:lnTo>
                  <a:lnTo>
                    <a:pt x="36148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37658" y="62118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99391" y="30935"/>
                  </a:lnTo>
                  <a:lnTo>
                    <a:pt x="170083" y="18395"/>
                  </a:lnTo>
                  <a:lnTo>
                    <a:pt x="117088" y="19318"/>
                  </a:lnTo>
                  <a:lnTo>
                    <a:pt x="57746" y="175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9772" y="359658"/>
              <a:ext cx="310916" cy="19368"/>
            </a:xfrm>
            <a:custGeom>
              <a:avLst/>
              <a:gdLst/>
              <a:ahLst/>
              <a:cxnLst/>
              <a:rect l="0" t="0" r="0" b="0"/>
              <a:pathLst>
                <a:path w="310916" h="19368">
                  <a:moveTo>
                    <a:pt x="305326" y="19367"/>
                  </a:moveTo>
                  <a:lnTo>
                    <a:pt x="310915" y="2600"/>
                  </a:lnTo>
                  <a:lnTo>
                    <a:pt x="307882" y="0"/>
                  </a:lnTo>
                  <a:lnTo>
                    <a:pt x="251215" y="1624"/>
                  </a:lnTo>
                  <a:lnTo>
                    <a:pt x="194595" y="135"/>
                  </a:lnTo>
                  <a:lnTo>
                    <a:pt x="131950" y="7462"/>
                  </a:lnTo>
                  <a:lnTo>
                    <a:pt x="76930" y="1331"/>
                  </a:lnTo>
                  <a:lnTo>
                    <a:pt x="37352" y="375"/>
                  </a:lnTo>
                  <a:lnTo>
                    <a:pt x="0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22960" y="621181"/>
              <a:ext cx="241751" cy="260139"/>
            </a:xfrm>
            <a:custGeom>
              <a:avLst/>
              <a:gdLst/>
              <a:ahLst/>
              <a:cxnLst/>
              <a:rect l="0" t="0" r="0" b="0"/>
              <a:pathLst>
                <a:path w="241751" h="260139">
                  <a:moveTo>
                    <a:pt x="156936" y="0"/>
                  </a:moveTo>
                  <a:lnTo>
                    <a:pt x="114244" y="3119"/>
                  </a:lnTo>
                  <a:lnTo>
                    <a:pt x="56037" y="11892"/>
                  </a:lnTo>
                  <a:lnTo>
                    <a:pt x="8497" y="39708"/>
                  </a:lnTo>
                  <a:lnTo>
                    <a:pt x="2995" y="48699"/>
                  </a:lnTo>
                  <a:lnTo>
                    <a:pt x="0" y="71167"/>
                  </a:lnTo>
                  <a:lnTo>
                    <a:pt x="3179" y="80200"/>
                  </a:lnTo>
                  <a:lnTo>
                    <a:pt x="16070" y="93356"/>
                  </a:lnTo>
                  <a:lnTo>
                    <a:pt x="71373" y="115167"/>
                  </a:lnTo>
                  <a:lnTo>
                    <a:pt x="107017" y="123031"/>
                  </a:lnTo>
                  <a:lnTo>
                    <a:pt x="166437" y="134311"/>
                  </a:lnTo>
                  <a:lnTo>
                    <a:pt x="197576" y="145341"/>
                  </a:lnTo>
                  <a:lnTo>
                    <a:pt x="222140" y="164077"/>
                  </a:lnTo>
                  <a:lnTo>
                    <a:pt x="236998" y="181717"/>
                  </a:lnTo>
                  <a:lnTo>
                    <a:pt x="240727" y="191335"/>
                  </a:lnTo>
                  <a:lnTo>
                    <a:pt x="241750" y="211380"/>
                  </a:lnTo>
                  <a:lnTo>
                    <a:pt x="235185" y="228867"/>
                  </a:lnTo>
                  <a:lnTo>
                    <a:pt x="230159" y="236806"/>
                  </a:lnTo>
                  <a:lnTo>
                    <a:pt x="212097" y="248747"/>
                  </a:lnTo>
                  <a:lnTo>
                    <a:pt x="188471" y="256783"/>
                  </a:lnTo>
                  <a:lnTo>
                    <a:pt x="148862" y="260138"/>
                  </a:lnTo>
                  <a:lnTo>
                    <a:pt x="93557" y="251383"/>
                  </a:lnTo>
                  <a:lnTo>
                    <a:pt x="67936" y="247426"/>
                  </a:lnTo>
                  <a:lnTo>
                    <a:pt x="3059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22052" y="372786"/>
              <a:ext cx="10529" cy="458966"/>
            </a:xfrm>
            <a:custGeom>
              <a:avLst/>
              <a:gdLst/>
              <a:ahLst/>
              <a:cxnLst/>
              <a:rect l="0" t="0" r="0" b="0"/>
              <a:pathLst>
                <a:path w="10529" h="458966">
                  <a:moveTo>
                    <a:pt x="0" y="16768"/>
                  </a:moveTo>
                  <a:lnTo>
                    <a:pt x="5589" y="0"/>
                  </a:lnTo>
                  <a:lnTo>
                    <a:pt x="6066" y="2080"/>
                  </a:lnTo>
                  <a:lnTo>
                    <a:pt x="1545" y="55851"/>
                  </a:lnTo>
                  <a:lnTo>
                    <a:pt x="5894" y="117295"/>
                  </a:lnTo>
                  <a:lnTo>
                    <a:pt x="3547" y="170463"/>
                  </a:lnTo>
                  <a:lnTo>
                    <a:pt x="8802" y="222212"/>
                  </a:lnTo>
                  <a:lnTo>
                    <a:pt x="10017" y="274172"/>
                  </a:lnTo>
                  <a:lnTo>
                    <a:pt x="10377" y="327782"/>
                  </a:lnTo>
                  <a:lnTo>
                    <a:pt x="10483" y="376422"/>
                  </a:lnTo>
                  <a:lnTo>
                    <a:pt x="10519" y="439670"/>
                  </a:lnTo>
                  <a:lnTo>
                    <a:pt x="10528" y="458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06238" y="526424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24175" y="15641"/>
                  </a:lnTo>
                  <a:lnTo>
                    <a:pt x="207258" y="23720"/>
                  </a:lnTo>
                  <a:lnTo>
                    <a:pt x="157057" y="30032"/>
                  </a:lnTo>
                  <a:lnTo>
                    <a:pt x="103077" y="31125"/>
                  </a:lnTo>
                  <a:lnTo>
                    <a:pt x="51859" y="326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43150" y="65276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6403" y="55141"/>
                  </a:lnTo>
                  <a:lnTo>
                    <a:pt x="1264" y="113274"/>
                  </a:lnTo>
                  <a:lnTo>
                    <a:pt x="249" y="17675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43150" y="5158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80021" y="714712"/>
              <a:ext cx="283636" cy="243382"/>
            </a:xfrm>
            <a:custGeom>
              <a:avLst/>
              <a:gdLst/>
              <a:ahLst/>
              <a:cxnLst/>
              <a:rect l="0" t="0" r="0" b="0"/>
              <a:pathLst>
                <a:path w="283636" h="243382">
                  <a:moveTo>
                    <a:pt x="0" y="95982"/>
                  </a:moveTo>
                  <a:lnTo>
                    <a:pt x="8333" y="144913"/>
                  </a:lnTo>
                  <a:lnTo>
                    <a:pt x="10094" y="204043"/>
                  </a:lnTo>
                  <a:lnTo>
                    <a:pt x="9069" y="210137"/>
                  </a:lnTo>
                  <a:lnTo>
                    <a:pt x="7216" y="210690"/>
                  </a:lnTo>
                  <a:lnTo>
                    <a:pt x="4810" y="207549"/>
                  </a:lnTo>
                  <a:lnTo>
                    <a:pt x="633" y="156283"/>
                  </a:lnTo>
                  <a:lnTo>
                    <a:pt x="5714" y="96845"/>
                  </a:lnTo>
                  <a:lnTo>
                    <a:pt x="19152" y="39524"/>
                  </a:lnTo>
                  <a:lnTo>
                    <a:pt x="30348" y="19807"/>
                  </a:lnTo>
                  <a:lnTo>
                    <a:pt x="46243" y="6364"/>
                  </a:lnTo>
                  <a:lnTo>
                    <a:pt x="55395" y="1142"/>
                  </a:lnTo>
                  <a:lnTo>
                    <a:pt x="63836" y="0"/>
                  </a:lnTo>
                  <a:lnTo>
                    <a:pt x="79454" y="4970"/>
                  </a:lnTo>
                  <a:lnTo>
                    <a:pt x="94194" y="21217"/>
                  </a:lnTo>
                  <a:lnTo>
                    <a:pt x="117132" y="64186"/>
                  </a:lnTo>
                  <a:lnTo>
                    <a:pt x="131758" y="114874"/>
                  </a:lnTo>
                  <a:lnTo>
                    <a:pt x="135860" y="169947"/>
                  </a:lnTo>
                  <a:lnTo>
                    <a:pt x="136197" y="183896"/>
                  </a:lnTo>
                  <a:lnTo>
                    <a:pt x="135251" y="188517"/>
                  </a:lnTo>
                  <a:lnTo>
                    <a:pt x="133451" y="186918"/>
                  </a:lnTo>
                  <a:lnTo>
                    <a:pt x="131081" y="181172"/>
                  </a:lnTo>
                  <a:lnTo>
                    <a:pt x="131567" y="165430"/>
                  </a:lnTo>
                  <a:lnTo>
                    <a:pt x="137342" y="106904"/>
                  </a:lnTo>
                  <a:lnTo>
                    <a:pt x="146238" y="62433"/>
                  </a:lnTo>
                  <a:lnTo>
                    <a:pt x="157021" y="41687"/>
                  </a:lnTo>
                  <a:lnTo>
                    <a:pt x="187424" y="16853"/>
                  </a:lnTo>
                  <a:lnTo>
                    <a:pt x="197479" y="13984"/>
                  </a:lnTo>
                  <a:lnTo>
                    <a:pt x="206522" y="14410"/>
                  </a:lnTo>
                  <a:lnTo>
                    <a:pt x="222808" y="21123"/>
                  </a:lnTo>
                  <a:lnTo>
                    <a:pt x="237846" y="31906"/>
                  </a:lnTo>
                  <a:lnTo>
                    <a:pt x="249208" y="50736"/>
                  </a:lnTo>
                  <a:lnTo>
                    <a:pt x="269773" y="113333"/>
                  </a:lnTo>
                  <a:lnTo>
                    <a:pt x="281059" y="164660"/>
                  </a:lnTo>
                  <a:lnTo>
                    <a:pt x="283635" y="224841"/>
                  </a:lnTo>
                  <a:lnTo>
                    <a:pt x="282676" y="233361"/>
                  </a:lnTo>
                  <a:lnTo>
                    <a:pt x="280868" y="237871"/>
                  </a:lnTo>
                  <a:lnTo>
                    <a:pt x="273740" y="243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31821" y="738098"/>
              <a:ext cx="311496" cy="210927"/>
            </a:xfrm>
            <a:custGeom>
              <a:avLst/>
              <a:gdLst/>
              <a:ahLst/>
              <a:cxnLst/>
              <a:rect l="0" t="0" r="0" b="0"/>
              <a:pathLst>
                <a:path w="311496" h="210927">
                  <a:moveTo>
                    <a:pt x="174624" y="114710"/>
                  </a:moveTo>
                  <a:lnTo>
                    <a:pt x="182958" y="62659"/>
                  </a:lnTo>
                  <a:lnTo>
                    <a:pt x="183689" y="44915"/>
                  </a:lnTo>
                  <a:lnTo>
                    <a:pt x="180668" y="30745"/>
                  </a:lnTo>
                  <a:lnTo>
                    <a:pt x="167952" y="8762"/>
                  </a:lnTo>
                  <a:lnTo>
                    <a:pt x="157308" y="3134"/>
                  </a:lnTo>
                  <a:lnTo>
                    <a:pt x="129883" y="0"/>
                  </a:lnTo>
                  <a:lnTo>
                    <a:pt x="92738" y="4812"/>
                  </a:lnTo>
                  <a:lnTo>
                    <a:pt x="59505" y="19237"/>
                  </a:lnTo>
                  <a:lnTo>
                    <a:pt x="33020" y="43917"/>
                  </a:lnTo>
                  <a:lnTo>
                    <a:pt x="10355" y="73457"/>
                  </a:lnTo>
                  <a:lnTo>
                    <a:pt x="0" y="121204"/>
                  </a:lnTo>
                  <a:lnTo>
                    <a:pt x="2521" y="163037"/>
                  </a:lnTo>
                  <a:lnTo>
                    <a:pt x="10786" y="183372"/>
                  </a:lnTo>
                  <a:lnTo>
                    <a:pt x="16266" y="192070"/>
                  </a:lnTo>
                  <a:lnTo>
                    <a:pt x="31713" y="204854"/>
                  </a:lnTo>
                  <a:lnTo>
                    <a:pt x="40746" y="209901"/>
                  </a:lnTo>
                  <a:lnTo>
                    <a:pt x="51447" y="210926"/>
                  </a:lnTo>
                  <a:lnTo>
                    <a:pt x="75815" y="205826"/>
                  </a:lnTo>
                  <a:lnTo>
                    <a:pt x="110252" y="184211"/>
                  </a:lnTo>
                  <a:lnTo>
                    <a:pt x="137094" y="155580"/>
                  </a:lnTo>
                  <a:lnTo>
                    <a:pt x="166776" y="93544"/>
                  </a:lnTo>
                  <a:lnTo>
                    <a:pt x="169392" y="91240"/>
                  </a:lnTo>
                  <a:lnTo>
                    <a:pt x="171136" y="94384"/>
                  </a:lnTo>
                  <a:lnTo>
                    <a:pt x="172299" y="101159"/>
                  </a:lnTo>
                  <a:lnTo>
                    <a:pt x="210405" y="158239"/>
                  </a:lnTo>
                  <a:lnTo>
                    <a:pt x="232149" y="186489"/>
                  </a:lnTo>
                  <a:lnTo>
                    <a:pt x="250494" y="198474"/>
                  </a:lnTo>
                  <a:lnTo>
                    <a:pt x="270346" y="201461"/>
                  </a:lnTo>
                  <a:lnTo>
                    <a:pt x="311495" y="198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85429" y="46325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0433"/>
                  </a:lnTo>
                  <a:lnTo>
                    <a:pt x="1170" y="110090"/>
                  </a:lnTo>
                  <a:lnTo>
                    <a:pt x="5589" y="159673"/>
                  </a:lnTo>
                  <a:lnTo>
                    <a:pt x="8333" y="209786"/>
                  </a:lnTo>
                  <a:lnTo>
                    <a:pt x="9553" y="258185"/>
                  </a:lnTo>
                  <a:lnTo>
                    <a:pt x="10095" y="303092"/>
                  </a:lnTo>
                  <a:lnTo>
                    <a:pt x="15989" y="356657"/>
                  </a:lnTo>
                  <a:lnTo>
                    <a:pt x="15176" y="416462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80145" y="624839"/>
              <a:ext cx="210571" cy="27928"/>
            </a:xfrm>
            <a:custGeom>
              <a:avLst/>
              <a:gdLst/>
              <a:ahLst/>
              <a:cxnLst/>
              <a:rect l="0" t="0" r="0" b="0"/>
              <a:pathLst>
                <a:path w="210571" h="27928">
                  <a:moveTo>
                    <a:pt x="210570" y="17399"/>
                  </a:moveTo>
                  <a:lnTo>
                    <a:pt x="199391" y="6220"/>
                  </a:lnTo>
                  <a:lnTo>
                    <a:pt x="181425" y="732"/>
                  </a:lnTo>
                  <a:lnTo>
                    <a:pt x="141883" y="762"/>
                  </a:lnTo>
                  <a:lnTo>
                    <a:pt x="99361" y="1941"/>
                  </a:lnTo>
                  <a:lnTo>
                    <a:pt x="75746" y="0"/>
                  </a:lnTo>
                  <a:lnTo>
                    <a:pt x="42720" y="6654"/>
                  </a:lnTo>
                  <a:lnTo>
                    <a:pt x="0" y="2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97897" y="736994"/>
              <a:ext cx="19161" cy="157929"/>
            </a:xfrm>
            <a:custGeom>
              <a:avLst/>
              <a:gdLst/>
              <a:ahLst/>
              <a:cxnLst/>
              <a:rect l="0" t="0" r="0" b="0"/>
              <a:pathLst>
                <a:path w="19161" h="157929">
                  <a:moveTo>
                    <a:pt x="19160" y="0"/>
                  </a:moveTo>
                  <a:lnTo>
                    <a:pt x="7707" y="48931"/>
                  </a:lnTo>
                  <a:lnTo>
                    <a:pt x="0" y="108062"/>
                  </a:lnTo>
                  <a:lnTo>
                    <a:pt x="863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96000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75238" y="668504"/>
              <a:ext cx="189260" cy="247476"/>
            </a:xfrm>
            <a:custGeom>
              <a:avLst/>
              <a:gdLst/>
              <a:ahLst/>
              <a:cxnLst/>
              <a:rect l="0" t="0" r="0" b="0"/>
              <a:pathLst>
                <a:path w="189260" h="247476">
                  <a:moveTo>
                    <a:pt x="10275" y="131661"/>
                  </a:moveTo>
                  <a:lnTo>
                    <a:pt x="18608" y="169139"/>
                  </a:lnTo>
                  <a:lnTo>
                    <a:pt x="20369" y="226152"/>
                  </a:lnTo>
                  <a:lnTo>
                    <a:pt x="18174" y="234429"/>
                  </a:lnTo>
                  <a:lnTo>
                    <a:pt x="14371" y="237608"/>
                  </a:lnTo>
                  <a:lnTo>
                    <a:pt x="9496" y="237387"/>
                  </a:lnTo>
                  <a:lnTo>
                    <a:pt x="6246" y="232561"/>
                  </a:lnTo>
                  <a:lnTo>
                    <a:pt x="1030" y="191193"/>
                  </a:lnTo>
                  <a:lnTo>
                    <a:pt x="0" y="137961"/>
                  </a:lnTo>
                  <a:lnTo>
                    <a:pt x="5411" y="85175"/>
                  </a:lnTo>
                  <a:lnTo>
                    <a:pt x="20012" y="41848"/>
                  </a:lnTo>
                  <a:lnTo>
                    <a:pt x="39156" y="12373"/>
                  </a:lnTo>
                  <a:lnTo>
                    <a:pt x="58986" y="2605"/>
                  </a:lnTo>
                  <a:lnTo>
                    <a:pt x="70825" y="0"/>
                  </a:lnTo>
                  <a:lnTo>
                    <a:pt x="81057" y="1773"/>
                  </a:lnTo>
                  <a:lnTo>
                    <a:pt x="98665" y="13102"/>
                  </a:lnTo>
                  <a:lnTo>
                    <a:pt x="127864" y="41735"/>
                  </a:lnTo>
                  <a:lnTo>
                    <a:pt x="155553" y="95773"/>
                  </a:lnTo>
                  <a:lnTo>
                    <a:pt x="172940" y="149745"/>
                  </a:lnTo>
                  <a:lnTo>
                    <a:pt x="180707" y="205467"/>
                  </a:lnTo>
                  <a:lnTo>
                    <a:pt x="189259" y="247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64497" y="661666"/>
              <a:ext cx="340311" cy="469521"/>
            </a:xfrm>
            <a:custGeom>
              <a:avLst/>
              <a:gdLst/>
              <a:ahLst/>
              <a:cxnLst/>
              <a:rect l="0" t="0" r="0" b="0"/>
              <a:pathLst>
                <a:path w="340311" h="469521">
                  <a:moveTo>
                    <a:pt x="273741" y="138499"/>
                  </a:moveTo>
                  <a:lnTo>
                    <a:pt x="270622" y="89569"/>
                  </a:lnTo>
                  <a:lnTo>
                    <a:pt x="264166" y="61770"/>
                  </a:lnTo>
                  <a:lnTo>
                    <a:pt x="253498" y="41616"/>
                  </a:lnTo>
                  <a:lnTo>
                    <a:pt x="237838" y="27980"/>
                  </a:lnTo>
                  <a:lnTo>
                    <a:pt x="204778" y="4104"/>
                  </a:lnTo>
                  <a:lnTo>
                    <a:pt x="180700" y="0"/>
                  </a:lnTo>
                  <a:lnTo>
                    <a:pt x="152841" y="3244"/>
                  </a:lnTo>
                  <a:lnTo>
                    <a:pt x="118596" y="18225"/>
                  </a:lnTo>
                  <a:lnTo>
                    <a:pt x="101062" y="30842"/>
                  </a:lnTo>
                  <a:lnTo>
                    <a:pt x="88591" y="47368"/>
                  </a:lnTo>
                  <a:lnTo>
                    <a:pt x="71052" y="92162"/>
                  </a:lnTo>
                  <a:lnTo>
                    <a:pt x="69794" y="115565"/>
                  </a:lnTo>
                  <a:lnTo>
                    <a:pt x="71096" y="126720"/>
                  </a:lnTo>
                  <a:lnTo>
                    <a:pt x="81901" y="148472"/>
                  </a:lnTo>
                  <a:lnTo>
                    <a:pt x="107715" y="177329"/>
                  </a:lnTo>
                  <a:lnTo>
                    <a:pt x="117434" y="185443"/>
                  </a:lnTo>
                  <a:lnTo>
                    <a:pt x="140710" y="194458"/>
                  </a:lnTo>
                  <a:lnTo>
                    <a:pt x="165483" y="197295"/>
                  </a:lnTo>
                  <a:lnTo>
                    <a:pt x="188192" y="194656"/>
                  </a:lnTo>
                  <a:lnTo>
                    <a:pt x="226296" y="175416"/>
                  </a:lnTo>
                  <a:lnTo>
                    <a:pt x="256044" y="147488"/>
                  </a:lnTo>
                  <a:lnTo>
                    <a:pt x="263113" y="146831"/>
                  </a:lnTo>
                  <a:lnTo>
                    <a:pt x="268995" y="152243"/>
                  </a:lnTo>
                  <a:lnTo>
                    <a:pt x="278651" y="175023"/>
                  </a:lnTo>
                  <a:lnTo>
                    <a:pt x="291834" y="227310"/>
                  </a:lnTo>
                  <a:lnTo>
                    <a:pt x="310038" y="286086"/>
                  </a:lnTo>
                  <a:lnTo>
                    <a:pt x="329079" y="339896"/>
                  </a:lnTo>
                  <a:lnTo>
                    <a:pt x="340310" y="387166"/>
                  </a:lnTo>
                  <a:lnTo>
                    <a:pt x="339202" y="420593"/>
                  </a:lnTo>
                  <a:lnTo>
                    <a:pt x="331692" y="445588"/>
                  </a:lnTo>
                  <a:lnTo>
                    <a:pt x="326413" y="455529"/>
                  </a:lnTo>
                  <a:lnTo>
                    <a:pt x="318214" y="462157"/>
                  </a:lnTo>
                  <a:lnTo>
                    <a:pt x="296626" y="469520"/>
                  </a:lnTo>
                  <a:lnTo>
                    <a:pt x="236157" y="466302"/>
                  </a:lnTo>
                  <a:lnTo>
                    <a:pt x="184617" y="462184"/>
                  </a:lnTo>
                  <a:lnTo>
                    <a:pt x="131130" y="456674"/>
                  </a:lnTo>
                  <a:lnTo>
                    <a:pt x="71135" y="454813"/>
                  </a:lnTo>
                  <a:lnTo>
                    <a:pt x="12603" y="446081"/>
                  </a:lnTo>
                  <a:lnTo>
                    <a:pt x="0" y="443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06914" y="1610860"/>
            <a:ext cx="8167039" cy="700119"/>
            <a:chOff x="906914" y="1610860"/>
            <a:chExt cx="8167039" cy="700119"/>
          </a:xfrm>
        </p:grpSpPr>
        <p:sp>
          <p:nvSpPr>
            <p:cNvPr id="23" name="Freeform 22"/>
            <p:cNvSpPr/>
            <p:nvPr/>
          </p:nvSpPr>
          <p:spPr>
            <a:xfrm>
              <a:off x="906914" y="1979357"/>
              <a:ext cx="408769" cy="241373"/>
            </a:xfrm>
            <a:custGeom>
              <a:avLst/>
              <a:gdLst/>
              <a:ahLst/>
              <a:cxnLst/>
              <a:rect l="0" t="0" r="0" b="0"/>
              <a:pathLst>
                <a:path w="408769" h="241373">
                  <a:moveTo>
                    <a:pt x="9065" y="21057"/>
                  </a:moveTo>
                  <a:lnTo>
                    <a:pt x="3476" y="4289"/>
                  </a:lnTo>
                  <a:lnTo>
                    <a:pt x="1829" y="4030"/>
                  </a:lnTo>
                  <a:lnTo>
                    <a:pt x="0" y="16219"/>
                  </a:lnTo>
                  <a:lnTo>
                    <a:pt x="10182" y="67040"/>
                  </a:lnTo>
                  <a:lnTo>
                    <a:pt x="26759" y="127805"/>
                  </a:lnTo>
                  <a:lnTo>
                    <a:pt x="43799" y="184949"/>
                  </a:lnTo>
                  <a:lnTo>
                    <a:pt x="57257" y="206202"/>
                  </a:lnTo>
                  <a:lnTo>
                    <a:pt x="104622" y="239226"/>
                  </a:lnTo>
                  <a:lnTo>
                    <a:pt x="113714" y="241372"/>
                  </a:lnTo>
                  <a:lnTo>
                    <a:pt x="122115" y="240464"/>
                  </a:lnTo>
                  <a:lnTo>
                    <a:pt x="130055" y="237518"/>
                  </a:lnTo>
                  <a:lnTo>
                    <a:pt x="145116" y="224887"/>
                  </a:lnTo>
                  <a:lnTo>
                    <a:pt x="179753" y="182993"/>
                  </a:lnTo>
                  <a:lnTo>
                    <a:pt x="189431" y="155420"/>
                  </a:lnTo>
                  <a:lnTo>
                    <a:pt x="191393" y="129907"/>
                  </a:lnTo>
                  <a:lnTo>
                    <a:pt x="190279" y="118190"/>
                  </a:lnTo>
                  <a:lnTo>
                    <a:pt x="190705" y="115058"/>
                  </a:lnTo>
                  <a:lnTo>
                    <a:pt x="218446" y="174119"/>
                  </a:lnTo>
                  <a:lnTo>
                    <a:pt x="258443" y="217470"/>
                  </a:lnTo>
                  <a:lnTo>
                    <a:pt x="278607" y="225335"/>
                  </a:lnTo>
                  <a:lnTo>
                    <a:pt x="301997" y="227661"/>
                  </a:lnTo>
                  <a:lnTo>
                    <a:pt x="324090" y="224795"/>
                  </a:lnTo>
                  <a:lnTo>
                    <a:pt x="356259" y="211015"/>
                  </a:lnTo>
                  <a:lnTo>
                    <a:pt x="382429" y="186525"/>
                  </a:lnTo>
                  <a:lnTo>
                    <a:pt x="399411" y="157042"/>
                  </a:lnTo>
                  <a:lnTo>
                    <a:pt x="407224" y="107233"/>
                  </a:lnTo>
                  <a:lnTo>
                    <a:pt x="408768" y="52334"/>
                  </a:lnTo>
                  <a:lnTo>
                    <a:pt x="407809" y="27939"/>
                  </a:lnTo>
                  <a:lnTo>
                    <a:pt x="398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66754" y="1968829"/>
              <a:ext cx="21495" cy="252685"/>
            </a:xfrm>
            <a:custGeom>
              <a:avLst/>
              <a:gdLst/>
              <a:ahLst/>
              <a:cxnLst/>
              <a:rect l="0" t="0" r="0" b="0"/>
              <a:pathLst>
                <a:path w="21495" h="252685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89" y="149356"/>
                  </a:lnTo>
                  <a:lnTo>
                    <a:pt x="21494" y="192562"/>
                  </a:lnTo>
                  <a:lnTo>
                    <a:pt x="19032" y="217774"/>
                  </a:lnTo>
                  <a:lnTo>
                    <a:pt x="723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63461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31741" y="1737202"/>
              <a:ext cx="15990" cy="442198"/>
            </a:xfrm>
            <a:custGeom>
              <a:avLst/>
              <a:gdLst/>
              <a:ahLst/>
              <a:cxnLst/>
              <a:rect l="0" t="0" r="0" b="0"/>
              <a:pathLst>
                <a:path w="15990" h="442198">
                  <a:moveTo>
                    <a:pt x="15989" y="0"/>
                  </a:moveTo>
                  <a:lnTo>
                    <a:pt x="7656" y="48931"/>
                  </a:lnTo>
                  <a:lnTo>
                    <a:pt x="5894" y="108061"/>
                  </a:lnTo>
                  <a:lnTo>
                    <a:pt x="0" y="161869"/>
                  </a:lnTo>
                  <a:lnTo>
                    <a:pt x="3169" y="221227"/>
                  </a:lnTo>
                  <a:lnTo>
                    <a:pt x="4782" y="276898"/>
                  </a:lnTo>
                  <a:lnTo>
                    <a:pt x="6429" y="335508"/>
                  </a:lnTo>
                  <a:lnTo>
                    <a:pt x="13754" y="398419"/>
                  </a:lnTo>
                  <a:lnTo>
                    <a:pt x="1598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10860" y="1984296"/>
              <a:ext cx="221099" cy="37176"/>
            </a:xfrm>
            <a:custGeom>
              <a:avLst/>
              <a:gdLst/>
              <a:ahLst/>
              <a:cxnLst/>
              <a:rect l="0" t="0" r="0" b="0"/>
              <a:pathLst>
                <a:path w="221099" h="37176">
                  <a:moveTo>
                    <a:pt x="221098" y="5590"/>
                  </a:moveTo>
                  <a:lnTo>
                    <a:pt x="204330" y="0"/>
                  </a:lnTo>
                  <a:lnTo>
                    <a:pt x="186740" y="376"/>
                  </a:lnTo>
                  <a:lnTo>
                    <a:pt x="126930" y="13309"/>
                  </a:lnTo>
                  <a:lnTo>
                    <a:pt x="78813" y="23345"/>
                  </a:lnTo>
                  <a:lnTo>
                    <a:pt x="22630" y="3409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74072" y="1705616"/>
              <a:ext cx="273742" cy="421141"/>
            </a:xfrm>
            <a:custGeom>
              <a:avLst/>
              <a:gdLst/>
              <a:ahLst/>
              <a:cxnLst/>
              <a:rect l="0" t="0" r="0" b="0"/>
              <a:pathLst>
                <a:path w="273742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1893" y="161315"/>
                  </a:lnTo>
                  <a:lnTo>
                    <a:pt x="30122" y="212279"/>
                  </a:lnTo>
                  <a:lnTo>
                    <a:pt x="41680" y="259430"/>
                  </a:lnTo>
                  <a:lnTo>
                    <a:pt x="55634" y="314734"/>
                  </a:lnTo>
                  <a:lnTo>
                    <a:pt x="68347" y="368165"/>
                  </a:lnTo>
                  <a:lnTo>
                    <a:pt x="70131" y="385824"/>
                  </a:lnTo>
                  <a:lnTo>
                    <a:pt x="68981" y="394086"/>
                  </a:lnTo>
                  <a:lnTo>
                    <a:pt x="65874" y="396085"/>
                  </a:lnTo>
                  <a:lnTo>
                    <a:pt x="61464" y="393908"/>
                  </a:lnTo>
                  <a:lnTo>
                    <a:pt x="53444" y="382131"/>
                  </a:lnTo>
                  <a:lnTo>
                    <a:pt x="38763" y="340385"/>
                  </a:lnTo>
                  <a:lnTo>
                    <a:pt x="41014" y="317399"/>
                  </a:lnTo>
                  <a:lnTo>
                    <a:pt x="55935" y="274046"/>
                  </a:lnTo>
                  <a:lnTo>
                    <a:pt x="69314" y="259059"/>
                  </a:lnTo>
                  <a:lnTo>
                    <a:pt x="106498" y="239905"/>
                  </a:lnTo>
                  <a:lnTo>
                    <a:pt x="126881" y="238426"/>
                  </a:lnTo>
                  <a:lnTo>
                    <a:pt x="147639" y="242837"/>
                  </a:lnTo>
                  <a:lnTo>
                    <a:pt x="177886" y="258475"/>
                  </a:lnTo>
                  <a:lnTo>
                    <a:pt x="216982" y="291589"/>
                  </a:lnTo>
                  <a:lnTo>
                    <a:pt x="244271" y="346209"/>
                  </a:lnTo>
                  <a:lnTo>
                    <a:pt x="267954" y="397581"/>
                  </a:lnTo>
                  <a:lnTo>
                    <a:pt x="27374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44488" y="1654261"/>
              <a:ext cx="287678" cy="504082"/>
            </a:xfrm>
            <a:custGeom>
              <a:avLst/>
              <a:gdLst/>
              <a:ahLst/>
              <a:cxnLst/>
              <a:rect l="0" t="0" r="0" b="0"/>
              <a:pathLst>
                <a:path w="287678" h="504082">
                  <a:moveTo>
                    <a:pt x="140278" y="504081"/>
                  </a:moveTo>
                  <a:lnTo>
                    <a:pt x="145867" y="487313"/>
                  </a:lnTo>
                  <a:lnTo>
                    <a:pt x="145492" y="469722"/>
                  </a:lnTo>
                  <a:lnTo>
                    <a:pt x="132559" y="418318"/>
                  </a:lnTo>
                  <a:lnTo>
                    <a:pt x="119083" y="366214"/>
                  </a:lnTo>
                  <a:lnTo>
                    <a:pt x="99567" y="305272"/>
                  </a:lnTo>
                  <a:lnTo>
                    <a:pt x="74403" y="254232"/>
                  </a:lnTo>
                  <a:lnTo>
                    <a:pt x="50100" y="199054"/>
                  </a:lnTo>
                  <a:lnTo>
                    <a:pt x="23983" y="137376"/>
                  </a:lnTo>
                  <a:lnTo>
                    <a:pt x="1883" y="85374"/>
                  </a:lnTo>
                  <a:lnTo>
                    <a:pt x="0" y="62965"/>
                  </a:lnTo>
                  <a:lnTo>
                    <a:pt x="4233" y="42477"/>
                  </a:lnTo>
                  <a:lnTo>
                    <a:pt x="13913" y="25573"/>
                  </a:lnTo>
                  <a:lnTo>
                    <a:pt x="32253" y="13380"/>
                  </a:lnTo>
                  <a:lnTo>
                    <a:pt x="56002" y="5231"/>
                  </a:lnTo>
                  <a:lnTo>
                    <a:pt x="115616" y="0"/>
                  </a:lnTo>
                  <a:lnTo>
                    <a:pt x="170795" y="2214"/>
                  </a:lnTo>
                  <a:lnTo>
                    <a:pt x="224190" y="10279"/>
                  </a:lnTo>
                  <a:lnTo>
                    <a:pt x="287677" y="19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21595" y="188460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7278" y="11178"/>
                  </a:lnTo>
                  <a:lnTo>
                    <a:pt x="122380" y="23719"/>
                  </a:lnTo>
                  <a:lnTo>
                    <a:pt x="60525" y="312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82766" y="1842487"/>
              <a:ext cx="96799" cy="255937"/>
            </a:xfrm>
            <a:custGeom>
              <a:avLst/>
              <a:gdLst/>
              <a:ahLst/>
              <a:cxnLst/>
              <a:rect l="0" t="0" r="0" b="0"/>
              <a:pathLst>
                <a:path w="96799" h="255937">
                  <a:moveTo>
                    <a:pt x="2042" y="105285"/>
                  </a:moveTo>
                  <a:lnTo>
                    <a:pt x="27236" y="160329"/>
                  </a:lnTo>
                  <a:lnTo>
                    <a:pt x="52875" y="219797"/>
                  </a:lnTo>
                  <a:lnTo>
                    <a:pt x="68842" y="255936"/>
                  </a:lnTo>
                  <a:lnTo>
                    <a:pt x="68802" y="254852"/>
                  </a:lnTo>
                  <a:lnTo>
                    <a:pt x="50956" y="208911"/>
                  </a:lnTo>
                  <a:lnTo>
                    <a:pt x="27504" y="156539"/>
                  </a:lnTo>
                  <a:lnTo>
                    <a:pt x="3590" y="96191"/>
                  </a:lnTo>
                  <a:lnTo>
                    <a:pt x="0" y="74337"/>
                  </a:lnTo>
                  <a:lnTo>
                    <a:pt x="3474" y="54095"/>
                  </a:lnTo>
                  <a:lnTo>
                    <a:pt x="12817" y="37300"/>
                  </a:lnTo>
                  <a:lnTo>
                    <a:pt x="34127" y="25156"/>
                  </a:lnTo>
                  <a:lnTo>
                    <a:pt x="96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7326" y="1893267"/>
              <a:ext cx="250208" cy="193650"/>
            </a:xfrm>
            <a:custGeom>
              <a:avLst/>
              <a:gdLst/>
              <a:ahLst/>
              <a:cxnLst/>
              <a:rect l="0" t="0" r="0" b="0"/>
              <a:pathLst>
                <a:path w="250208" h="193650">
                  <a:moveTo>
                    <a:pt x="165979" y="107147"/>
                  </a:moveTo>
                  <a:lnTo>
                    <a:pt x="146851" y="52102"/>
                  </a:lnTo>
                  <a:lnTo>
                    <a:pt x="135641" y="27311"/>
                  </a:lnTo>
                  <a:lnTo>
                    <a:pt x="119741" y="10053"/>
                  </a:lnTo>
                  <a:lnTo>
                    <a:pt x="110587" y="3813"/>
                  </a:lnTo>
                  <a:lnTo>
                    <a:pt x="87938" y="0"/>
                  </a:lnTo>
                  <a:lnTo>
                    <a:pt x="40859" y="7083"/>
                  </a:lnTo>
                  <a:lnTo>
                    <a:pt x="32263" y="12362"/>
                  </a:lnTo>
                  <a:lnTo>
                    <a:pt x="19592" y="27586"/>
                  </a:lnTo>
                  <a:lnTo>
                    <a:pt x="5882" y="55887"/>
                  </a:lnTo>
                  <a:lnTo>
                    <a:pt x="0" y="92089"/>
                  </a:lnTo>
                  <a:lnTo>
                    <a:pt x="3846" y="132451"/>
                  </a:lnTo>
                  <a:lnTo>
                    <a:pt x="17984" y="174046"/>
                  </a:lnTo>
                  <a:lnTo>
                    <a:pt x="26372" y="183332"/>
                  </a:lnTo>
                  <a:lnTo>
                    <a:pt x="48169" y="193649"/>
                  </a:lnTo>
                  <a:lnTo>
                    <a:pt x="59363" y="192891"/>
                  </a:lnTo>
                  <a:lnTo>
                    <a:pt x="81160" y="182690"/>
                  </a:lnTo>
                  <a:lnTo>
                    <a:pt x="107572" y="162806"/>
                  </a:lnTo>
                  <a:lnTo>
                    <a:pt x="124627" y="136507"/>
                  </a:lnTo>
                  <a:lnTo>
                    <a:pt x="131500" y="95309"/>
                  </a:lnTo>
                  <a:lnTo>
                    <a:pt x="127756" y="52816"/>
                  </a:lnTo>
                  <a:lnTo>
                    <a:pt x="128799" y="53379"/>
                  </a:lnTo>
                  <a:lnTo>
                    <a:pt x="154310" y="108314"/>
                  </a:lnTo>
                  <a:lnTo>
                    <a:pt x="194263" y="164831"/>
                  </a:lnTo>
                  <a:lnTo>
                    <a:pt x="214425" y="173729"/>
                  </a:lnTo>
                  <a:lnTo>
                    <a:pt x="250207" y="180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83226" y="1881916"/>
              <a:ext cx="196464" cy="174582"/>
            </a:xfrm>
            <a:custGeom>
              <a:avLst/>
              <a:gdLst/>
              <a:ahLst/>
              <a:cxnLst/>
              <a:rect l="0" t="0" r="0" b="0"/>
              <a:pathLst>
                <a:path w="196464" h="174582">
                  <a:moveTo>
                    <a:pt x="143820" y="65856"/>
                  </a:moveTo>
                  <a:lnTo>
                    <a:pt x="149409" y="49088"/>
                  </a:lnTo>
                  <a:lnTo>
                    <a:pt x="145915" y="31497"/>
                  </a:lnTo>
                  <a:lnTo>
                    <a:pt x="141707" y="21893"/>
                  </a:lnTo>
                  <a:lnTo>
                    <a:pt x="124554" y="8102"/>
                  </a:lnTo>
                  <a:lnTo>
                    <a:pt x="113428" y="2787"/>
                  </a:lnTo>
                  <a:lnTo>
                    <a:pt x="85469" y="0"/>
                  </a:lnTo>
                  <a:lnTo>
                    <a:pt x="69825" y="895"/>
                  </a:lnTo>
                  <a:lnTo>
                    <a:pt x="43083" y="11248"/>
                  </a:lnTo>
                  <a:lnTo>
                    <a:pt x="21839" y="27548"/>
                  </a:lnTo>
                  <a:lnTo>
                    <a:pt x="8498" y="46490"/>
                  </a:lnTo>
                  <a:lnTo>
                    <a:pt x="0" y="88064"/>
                  </a:lnTo>
                  <a:lnTo>
                    <a:pt x="3071" y="131837"/>
                  </a:lnTo>
                  <a:lnTo>
                    <a:pt x="7873" y="142599"/>
                  </a:lnTo>
                  <a:lnTo>
                    <a:pt x="22568" y="157675"/>
                  </a:lnTo>
                  <a:lnTo>
                    <a:pt x="50572" y="172740"/>
                  </a:lnTo>
                  <a:lnTo>
                    <a:pt x="73911" y="174581"/>
                  </a:lnTo>
                  <a:lnTo>
                    <a:pt x="98711" y="170330"/>
                  </a:lnTo>
                  <a:lnTo>
                    <a:pt x="153954" y="147623"/>
                  </a:lnTo>
                  <a:lnTo>
                    <a:pt x="172111" y="133782"/>
                  </a:lnTo>
                  <a:lnTo>
                    <a:pt x="196463" y="10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89913" y="1610860"/>
              <a:ext cx="26647" cy="421141"/>
            </a:xfrm>
            <a:custGeom>
              <a:avLst/>
              <a:gdLst/>
              <a:ahLst/>
              <a:cxnLst/>
              <a:rect l="0" t="0" r="0" b="0"/>
              <a:pathLst>
                <a:path w="26647" h="421141">
                  <a:moveTo>
                    <a:pt x="5589" y="0"/>
                  </a:moveTo>
                  <a:lnTo>
                    <a:pt x="0" y="58616"/>
                  </a:lnTo>
                  <a:lnTo>
                    <a:pt x="2113" y="110174"/>
                  </a:lnTo>
                  <a:lnTo>
                    <a:pt x="4559" y="169904"/>
                  </a:lnTo>
                  <a:lnTo>
                    <a:pt x="5284" y="220877"/>
                  </a:lnTo>
                  <a:lnTo>
                    <a:pt x="12764" y="273957"/>
                  </a:lnTo>
                  <a:lnTo>
                    <a:pt x="15124" y="321508"/>
                  </a:lnTo>
                  <a:lnTo>
                    <a:pt x="19041" y="383738"/>
                  </a:lnTo>
                  <a:lnTo>
                    <a:pt x="2664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79689" y="1768787"/>
              <a:ext cx="284270" cy="16119"/>
            </a:xfrm>
            <a:custGeom>
              <a:avLst/>
              <a:gdLst/>
              <a:ahLst/>
              <a:cxnLst/>
              <a:rect l="0" t="0" r="0" b="0"/>
              <a:pathLst>
                <a:path w="284270" h="16119">
                  <a:moveTo>
                    <a:pt x="284269" y="10529"/>
                  </a:moveTo>
                  <a:lnTo>
                    <a:pt x="267502" y="16118"/>
                  </a:lnTo>
                  <a:lnTo>
                    <a:pt x="220819" y="11676"/>
                  </a:lnTo>
                  <a:lnTo>
                    <a:pt x="172142" y="3980"/>
                  </a:lnTo>
                  <a:lnTo>
                    <a:pt x="116126" y="1179"/>
                  </a:lnTo>
                  <a:lnTo>
                    <a:pt x="54090" y="2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16601" y="1874072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48186" y="1705616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56302" y="1853015"/>
              <a:ext cx="141781" cy="200527"/>
            </a:xfrm>
            <a:custGeom>
              <a:avLst/>
              <a:gdLst/>
              <a:ahLst/>
              <a:cxnLst/>
              <a:rect l="0" t="0" r="0" b="0"/>
              <a:pathLst>
                <a:path w="141781" h="200527">
                  <a:moveTo>
                    <a:pt x="91926" y="52643"/>
                  </a:moveTo>
                  <a:lnTo>
                    <a:pt x="75158" y="47053"/>
                  </a:lnTo>
                  <a:lnTo>
                    <a:pt x="66709" y="48916"/>
                  </a:lnTo>
                  <a:lnTo>
                    <a:pt x="31053" y="74004"/>
                  </a:lnTo>
                  <a:lnTo>
                    <a:pt x="16908" y="89043"/>
                  </a:lnTo>
                  <a:lnTo>
                    <a:pt x="6722" y="107425"/>
                  </a:lnTo>
                  <a:lnTo>
                    <a:pt x="0" y="143094"/>
                  </a:lnTo>
                  <a:lnTo>
                    <a:pt x="3597" y="177709"/>
                  </a:lnTo>
                  <a:lnTo>
                    <a:pt x="9643" y="186323"/>
                  </a:lnTo>
                  <a:lnTo>
                    <a:pt x="28839" y="199014"/>
                  </a:lnTo>
                  <a:lnTo>
                    <a:pt x="40509" y="200526"/>
                  </a:lnTo>
                  <a:lnTo>
                    <a:pt x="65954" y="195968"/>
                  </a:lnTo>
                  <a:lnTo>
                    <a:pt x="95409" y="180247"/>
                  </a:lnTo>
                  <a:lnTo>
                    <a:pt x="118954" y="160771"/>
                  </a:lnTo>
                  <a:lnTo>
                    <a:pt x="135159" y="134594"/>
                  </a:lnTo>
                  <a:lnTo>
                    <a:pt x="141780" y="99021"/>
                  </a:lnTo>
                  <a:lnTo>
                    <a:pt x="138153" y="64435"/>
                  </a:lnTo>
                  <a:lnTo>
                    <a:pt x="129629" y="45795"/>
                  </a:lnTo>
                  <a:lnTo>
                    <a:pt x="124080" y="37549"/>
                  </a:lnTo>
                  <a:lnTo>
                    <a:pt x="108556" y="25268"/>
                  </a:lnTo>
                  <a:lnTo>
                    <a:pt x="70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85098" y="1909256"/>
              <a:ext cx="157929" cy="196444"/>
            </a:xfrm>
            <a:custGeom>
              <a:avLst/>
              <a:gdLst/>
              <a:ahLst/>
              <a:cxnLst/>
              <a:rect l="0" t="0" r="0" b="0"/>
              <a:pathLst>
                <a:path w="157929" h="196444">
                  <a:moveTo>
                    <a:pt x="0" y="38516"/>
                  </a:moveTo>
                  <a:lnTo>
                    <a:pt x="3120" y="97874"/>
                  </a:lnTo>
                  <a:lnTo>
                    <a:pt x="9065" y="148637"/>
                  </a:lnTo>
                  <a:lnTo>
                    <a:pt x="10239" y="194365"/>
                  </a:lnTo>
                  <a:lnTo>
                    <a:pt x="10503" y="141707"/>
                  </a:lnTo>
                  <a:lnTo>
                    <a:pt x="11691" y="89758"/>
                  </a:lnTo>
                  <a:lnTo>
                    <a:pt x="25099" y="29097"/>
                  </a:lnTo>
                  <a:lnTo>
                    <a:pt x="30771" y="14689"/>
                  </a:lnTo>
                  <a:lnTo>
                    <a:pt x="38062" y="6254"/>
                  </a:lnTo>
                  <a:lnTo>
                    <a:pt x="46431" y="1800"/>
                  </a:lnTo>
                  <a:lnTo>
                    <a:pt x="55521" y="0"/>
                  </a:lnTo>
                  <a:lnTo>
                    <a:pt x="63920" y="1140"/>
                  </a:lnTo>
                  <a:lnTo>
                    <a:pt x="79492" y="8646"/>
                  </a:lnTo>
                  <a:lnTo>
                    <a:pt x="101412" y="31615"/>
                  </a:lnTo>
                  <a:lnTo>
                    <a:pt x="129203" y="91477"/>
                  </a:lnTo>
                  <a:lnTo>
                    <a:pt x="147314" y="146962"/>
                  </a:lnTo>
                  <a:lnTo>
                    <a:pt x="157928" y="196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42148" y="1842487"/>
              <a:ext cx="224383" cy="305411"/>
            </a:xfrm>
            <a:custGeom>
              <a:avLst/>
              <a:gdLst/>
              <a:ahLst/>
              <a:cxnLst/>
              <a:rect l="0" t="0" r="0" b="0"/>
              <a:pathLst>
                <a:path w="224383" h="305411">
                  <a:moveTo>
                    <a:pt x="143033" y="0"/>
                  </a:moveTo>
                  <a:lnTo>
                    <a:pt x="116647" y="15641"/>
                  </a:lnTo>
                  <a:lnTo>
                    <a:pt x="59721" y="34844"/>
                  </a:lnTo>
                  <a:lnTo>
                    <a:pt x="33080" y="51138"/>
                  </a:lnTo>
                  <a:lnTo>
                    <a:pt x="10369" y="70784"/>
                  </a:lnTo>
                  <a:lnTo>
                    <a:pt x="2183" y="90731"/>
                  </a:lnTo>
                  <a:lnTo>
                    <a:pt x="0" y="102601"/>
                  </a:lnTo>
                  <a:lnTo>
                    <a:pt x="2054" y="111684"/>
                  </a:lnTo>
                  <a:lnTo>
                    <a:pt x="6933" y="118910"/>
                  </a:lnTo>
                  <a:lnTo>
                    <a:pt x="22883" y="130058"/>
                  </a:lnTo>
                  <a:lnTo>
                    <a:pt x="45569" y="138912"/>
                  </a:lnTo>
                  <a:lnTo>
                    <a:pt x="68130" y="140507"/>
                  </a:lnTo>
                  <a:lnTo>
                    <a:pt x="89856" y="139656"/>
                  </a:lnTo>
                  <a:lnTo>
                    <a:pt x="142963" y="151737"/>
                  </a:lnTo>
                  <a:lnTo>
                    <a:pt x="183963" y="166280"/>
                  </a:lnTo>
                  <a:lnTo>
                    <a:pt x="200609" y="177627"/>
                  </a:lnTo>
                  <a:lnTo>
                    <a:pt x="212686" y="193589"/>
                  </a:lnTo>
                  <a:lnTo>
                    <a:pt x="220783" y="213551"/>
                  </a:lnTo>
                  <a:lnTo>
                    <a:pt x="224382" y="238021"/>
                  </a:lnTo>
                  <a:lnTo>
                    <a:pt x="219742" y="261375"/>
                  </a:lnTo>
                  <a:lnTo>
                    <a:pt x="215230" y="272516"/>
                  </a:lnTo>
                  <a:lnTo>
                    <a:pt x="197737" y="291133"/>
                  </a:lnTo>
                  <a:lnTo>
                    <a:pt x="186521" y="299374"/>
                  </a:lnTo>
                  <a:lnTo>
                    <a:pt x="161581" y="305410"/>
                  </a:lnTo>
                  <a:lnTo>
                    <a:pt x="104315" y="298101"/>
                  </a:lnTo>
                  <a:lnTo>
                    <a:pt x="798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47190" y="1889449"/>
              <a:ext cx="280272" cy="51637"/>
            </a:xfrm>
            <a:custGeom>
              <a:avLst/>
              <a:gdLst/>
              <a:ahLst/>
              <a:cxnLst/>
              <a:rect l="0" t="0" r="0" b="0"/>
              <a:pathLst>
                <a:path w="280272" h="51637">
                  <a:moveTo>
                    <a:pt x="164457" y="16209"/>
                  </a:moveTo>
                  <a:lnTo>
                    <a:pt x="164457" y="44155"/>
                  </a:lnTo>
                  <a:lnTo>
                    <a:pt x="162118" y="50047"/>
                  </a:lnTo>
                  <a:lnTo>
                    <a:pt x="158218" y="51636"/>
                  </a:lnTo>
                  <a:lnTo>
                    <a:pt x="153279" y="50355"/>
                  </a:lnTo>
                  <a:lnTo>
                    <a:pt x="100305" y="15235"/>
                  </a:lnTo>
                  <a:lnTo>
                    <a:pt x="63821" y="8511"/>
                  </a:lnTo>
                  <a:lnTo>
                    <a:pt x="28964" y="12108"/>
                  </a:lnTo>
                  <a:lnTo>
                    <a:pt x="10261" y="20625"/>
                  </a:lnTo>
                  <a:lnTo>
                    <a:pt x="1999" y="26172"/>
                  </a:lnTo>
                  <a:lnTo>
                    <a:pt x="0" y="31040"/>
                  </a:lnTo>
                  <a:lnTo>
                    <a:pt x="2176" y="35455"/>
                  </a:lnTo>
                  <a:lnTo>
                    <a:pt x="7137" y="39568"/>
                  </a:lnTo>
                  <a:lnTo>
                    <a:pt x="12784" y="39970"/>
                  </a:lnTo>
                  <a:lnTo>
                    <a:pt x="44897" y="30044"/>
                  </a:lnTo>
                  <a:lnTo>
                    <a:pt x="95607" y="21801"/>
                  </a:lnTo>
                  <a:lnTo>
                    <a:pt x="150684" y="10078"/>
                  </a:lnTo>
                  <a:lnTo>
                    <a:pt x="203504" y="3429"/>
                  </a:lnTo>
                  <a:lnTo>
                    <a:pt x="226265" y="0"/>
                  </a:lnTo>
                  <a:lnTo>
                    <a:pt x="280271" y="5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80062" y="181090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31585" y="0"/>
                  </a:moveTo>
                  <a:lnTo>
                    <a:pt x="7866" y="43963"/>
                  </a:lnTo>
                  <a:lnTo>
                    <a:pt x="1554" y="94169"/>
                  </a:lnTo>
                  <a:lnTo>
                    <a:pt x="307" y="14672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90673" y="1656179"/>
              <a:ext cx="400084" cy="544277"/>
            </a:xfrm>
            <a:custGeom>
              <a:avLst/>
              <a:gdLst/>
              <a:ahLst/>
              <a:cxnLst/>
              <a:rect l="0" t="0" r="0" b="0"/>
              <a:pathLst>
                <a:path w="400084" h="544277">
                  <a:moveTo>
                    <a:pt x="0" y="544276"/>
                  </a:moveTo>
                  <a:lnTo>
                    <a:pt x="17958" y="481996"/>
                  </a:lnTo>
                  <a:lnTo>
                    <a:pt x="34786" y="424826"/>
                  </a:lnTo>
                  <a:lnTo>
                    <a:pt x="50472" y="368504"/>
                  </a:lnTo>
                  <a:lnTo>
                    <a:pt x="58697" y="324606"/>
                  </a:lnTo>
                  <a:lnTo>
                    <a:pt x="68734" y="261600"/>
                  </a:lnTo>
                  <a:lnTo>
                    <a:pt x="73398" y="207707"/>
                  </a:lnTo>
                  <a:lnTo>
                    <a:pt x="84862" y="153750"/>
                  </a:lnTo>
                  <a:lnTo>
                    <a:pt x="98391" y="103967"/>
                  </a:lnTo>
                  <a:lnTo>
                    <a:pt x="101859" y="100999"/>
                  </a:lnTo>
                  <a:lnTo>
                    <a:pt x="105341" y="103698"/>
                  </a:lnTo>
                  <a:lnTo>
                    <a:pt x="126348" y="164122"/>
                  </a:lnTo>
                  <a:lnTo>
                    <a:pt x="145970" y="207142"/>
                  </a:lnTo>
                  <a:lnTo>
                    <a:pt x="165563" y="233295"/>
                  </a:lnTo>
                  <a:lnTo>
                    <a:pt x="173546" y="236350"/>
                  </a:lnTo>
                  <a:lnTo>
                    <a:pt x="182378" y="236047"/>
                  </a:lnTo>
                  <a:lnTo>
                    <a:pt x="211576" y="224442"/>
                  </a:lnTo>
                  <a:lnTo>
                    <a:pt x="252883" y="193970"/>
                  </a:lnTo>
                  <a:lnTo>
                    <a:pt x="278739" y="158812"/>
                  </a:lnTo>
                  <a:lnTo>
                    <a:pt x="300032" y="106180"/>
                  </a:lnTo>
                  <a:lnTo>
                    <a:pt x="319130" y="44388"/>
                  </a:lnTo>
                  <a:lnTo>
                    <a:pt x="324951" y="0"/>
                  </a:lnTo>
                  <a:lnTo>
                    <a:pt x="324789" y="24391"/>
                  </a:lnTo>
                  <a:lnTo>
                    <a:pt x="319023" y="75551"/>
                  </a:lnTo>
                  <a:lnTo>
                    <a:pt x="316794" y="132824"/>
                  </a:lnTo>
                  <a:lnTo>
                    <a:pt x="319160" y="192164"/>
                  </a:lnTo>
                  <a:lnTo>
                    <a:pt x="324957" y="243616"/>
                  </a:lnTo>
                  <a:lnTo>
                    <a:pt x="331550" y="296095"/>
                  </a:lnTo>
                  <a:lnTo>
                    <a:pt x="346502" y="350508"/>
                  </a:lnTo>
                  <a:lnTo>
                    <a:pt x="371345" y="404486"/>
                  </a:lnTo>
                  <a:lnTo>
                    <a:pt x="400083" y="460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85513" y="194777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8333" y="48930"/>
                  </a:lnTo>
                  <a:lnTo>
                    <a:pt x="10094" y="108061"/>
                  </a:lnTo>
                  <a:lnTo>
                    <a:pt x="11612" y="161292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74984" y="182143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90798" y="1916186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115813" y="0"/>
                  </a:moveTo>
                  <a:lnTo>
                    <a:pt x="100172" y="17981"/>
                  </a:lnTo>
                  <a:lnTo>
                    <a:pt x="75380" y="69742"/>
                  </a:lnTo>
                  <a:lnTo>
                    <a:pt x="41873" y="125821"/>
                  </a:lnTo>
                  <a:lnTo>
                    <a:pt x="6217" y="1801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8684" y="1905658"/>
              <a:ext cx="157928" cy="221099"/>
            </a:xfrm>
            <a:custGeom>
              <a:avLst/>
              <a:gdLst/>
              <a:ahLst/>
              <a:cxnLst/>
              <a:rect l="0" t="0" r="0" b="0"/>
              <a:pathLst>
                <a:path w="157928" h="221099">
                  <a:moveTo>
                    <a:pt x="157927" y="221098"/>
                  </a:moveTo>
                  <a:lnTo>
                    <a:pt x="143355" y="178406"/>
                  </a:lnTo>
                  <a:lnTo>
                    <a:pt x="111771" y="120200"/>
                  </a:lnTo>
                  <a:lnTo>
                    <a:pt x="71549" y="67070"/>
                  </a:lnTo>
                  <a:lnTo>
                    <a:pt x="38396" y="24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39610" y="1931586"/>
              <a:ext cx="155225" cy="216228"/>
            </a:xfrm>
            <a:custGeom>
              <a:avLst/>
              <a:gdLst/>
              <a:ahLst/>
              <a:cxnLst/>
              <a:rect l="0" t="0" r="0" b="0"/>
              <a:pathLst>
                <a:path w="155225" h="216228">
                  <a:moveTo>
                    <a:pt x="30172" y="79357"/>
                  </a:moveTo>
                  <a:lnTo>
                    <a:pt x="72863" y="76237"/>
                  </a:lnTo>
                  <a:lnTo>
                    <a:pt x="104043" y="64784"/>
                  </a:lnTo>
                  <a:lnTo>
                    <a:pt x="146019" y="39953"/>
                  </a:lnTo>
                  <a:lnTo>
                    <a:pt x="151858" y="32031"/>
                  </a:lnTo>
                  <a:lnTo>
                    <a:pt x="154579" y="23240"/>
                  </a:lnTo>
                  <a:lnTo>
                    <a:pt x="155224" y="13869"/>
                  </a:lnTo>
                  <a:lnTo>
                    <a:pt x="150975" y="7622"/>
                  </a:lnTo>
                  <a:lnTo>
                    <a:pt x="143463" y="3458"/>
                  </a:lnTo>
                  <a:lnTo>
                    <a:pt x="123808" y="0"/>
                  </a:lnTo>
                  <a:lnTo>
                    <a:pt x="72139" y="10270"/>
                  </a:lnTo>
                  <a:lnTo>
                    <a:pt x="31312" y="31828"/>
                  </a:lnTo>
                  <a:lnTo>
                    <a:pt x="14692" y="44975"/>
                  </a:lnTo>
                  <a:lnTo>
                    <a:pt x="5744" y="64856"/>
                  </a:lnTo>
                  <a:lnTo>
                    <a:pt x="0" y="115746"/>
                  </a:lnTo>
                  <a:lnTo>
                    <a:pt x="5454" y="139984"/>
                  </a:lnTo>
                  <a:lnTo>
                    <a:pt x="16847" y="162454"/>
                  </a:lnTo>
                  <a:lnTo>
                    <a:pt x="42992" y="192495"/>
                  </a:lnTo>
                  <a:lnTo>
                    <a:pt x="62776" y="204900"/>
                  </a:lnTo>
                  <a:lnTo>
                    <a:pt x="124928" y="216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53128" y="1715518"/>
              <a:ext cx="195681" cy="448535"/>
            </a:xfrm>
            <a:custGeom>
              <a:avLst/>
              <a:gdLst/>
              <a:ahLst/>
              <a:cxnLst/>
              <a:rect l="0" t="0" r="0" b="0"/>
              <a:pathLst>
                <a:path w="195681" h="448535">
                  <a:moveTo>
                    <a:pt x="153566" y="337539"/>
                  </a:moveTo>
                  <a:lnTo>
                    <a:pt x="153566" y="315182"/>
                  </a:lnTo>
                  <a:lnTo>
                    <a:pt x="147327" y="297967"/>
                  </a:lnTo>
                  <a:lnTo>
                    <a:pt x="124257" y="267851"/>
                  </a:lnTo>
                  <a:lnTo>
                    <a:pt x="104665" y="259773"/>
                  </a:lnTo>
                  <a:lnTo>
                    <a:pt x="81530" y="257353"/>
                  </a:lnTo>
                  <a:lnTo>
                    <a:pt x="59549" y="260176"/>
                  </a:lnTo>
                  <a:lnTo>
                    <a:pt x="41201" y="268450"/>
                  </a:lnTo>
                  <a:lnTo>
                    <a:pt x="33032" y="273932"/>
                  </a:lnTo>
                  <a:lnTo>
                    <a:pt x="10358" y="304004"/>
                  </a:lnTo>
                  <a:lnTo>
                    <a:pt x="0" y="342550"/>
                  </a:lnTo>
                  <a:lnTo>
                    <a:pt x="2520" y="378018"/>
                  </a:lnTo>
                  <a:lnTo>
                    <a:pt x="15022" y="420274"/>
                  </a:lnTo>
                  <a:lnTo>
                    <a:pt x="26090" y="437091"/>
                  </a:lnTo>
                  <a:lnTo>
                    <a:pt x="34657" y="442511"/>
                  </a:lnTo>
                  <a:lnTo>
                    <a:pt x="56654" y="448534"/>
                  </a:lnTo>
                  <a:lnTo>
                    <a:pt x="67901" y="446631"/>
                  </a:lnTo>
                  <a:lnTo>
                    <a:pt x="89756" y="435157"/>
                  </a:lnTo>
                  <a:lnTo>
                    <a:pt x="116202" y="408967"/>
                  </a:lnTo>
                  <a:lnTo>
                    <a:pt x="146098" y="359100"/>
                  </a:lnTo>
                  <a:lnTo>
                    <a:pt x="166302" y="311042"/>
                  </a:lnTo>
                  <a:lnTo>
                    <a:pt x="179047" y="258588"/>
                  </a:lnTo>
                  <a:lnTo>
                    <a:pt x="182173" y="199112"/>
                  </a:lnTo>
                  <a:lnTo>
                    <a:pt x="176210" y="138206"/>
                  </a:lnTo>
                  <a:lnTo>
                    <a:pt x="167034" y="82595"/>
                  </a:lnTo>
                  <a:lnTo>
                    <a:pt x="156906" y="31413"/>
                  </a:lnTo>
                  <a:lnTo>
                    <a:pt x="149982" y="4951"/>
                  </a:lnTo>
                  <a:lnTo>
                    <a:pt x="145327" y="0"/>
                  </a:lnTo>
                  <a:lnTo>
                    <a:pt x="139885" y="209"/>
                  </a:lnTo>
                  <a:lnTo>
                    <a:pt x="133917" y="3858"/>
                  </a:lnTo>
                  <a:lnTo>
                    <a:pt x="127286" y="23509"/>
                  </a:lnTo>
                  <a:lnTo>
                    <a:pt x="123553" y="70578"/>
                  </a:lnTo>
                  <a:lnTo>
                    <a:pt x="125566" y="128977"/>
                  </a:lnTo>
                  <a:lnTo>
                    <a:pt x="130452" y="190735"/>
                  </a:lnTo>
                  <a:lnTo>
                    <a:pt x="135019" y="247248"/>
                  </a:lnTo>
                  <a:lnTo>
                    <a:pt x="152632" y="308265"/>
                  </a:lnTo>
                  <a:lnTo>
                    <a:pt x="177472" y="360699"/>
                  </a:lnTo>
                  <a:lnTo>
                    <a:pt x="195680" y="379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24624" y="1666452"/>
              <a:ext cx="353316" cy="535583"/>
            </a:xfrm>
            <a:custGeom>
              <a:avLst/>
              <a:gdLst/>
              <a:ahLst/>
              <a:cxnLst/>
              <a:rect l="0" t="0" r="0" b="0"/>
              <a:pathLst>
                <a:path w="353316" h="535583">
                  <a:moveTo>
                    <a:pt x="61096" y="491890"/>
                  </a:moveTo>
                  <a:lnTo>
                    <a:pt x="52031" y="433273"/>
                  </a:lnTo>
                  <a:lnTo>
                    <a:pt x="51001" y="381715"/>
                  </a:lnTo>
                  <a:lnTo>
                    <a:pt x="50697" y="333163"/>
                  </a:lnTo>
                  <a:lnTo>
                    <a:pt x="45016" y="277963"/>
                  </a:lnTo>
                  <a:lnTo>
                    <a:pt x="39131" y="231475"/>
                  </a:lnTo>
                  <a:lnTo>
                    <a:pt x="29242" y="168285"/>
                  </a:lnTo>
                  <a:lnTo>
                    <a:pt x="18902" y="117976"/>
                  </a:lnTo>
                  <a:lnTo>
                    <a:pt x="8430" y="64855"/>
                  </a:lnTo>
                  <a:lnTo>
                    <a:pt x="0" y="4985"/>
                  </a:lnTo>
                  <a:lnTo>
                    <a:pt x="478" y="0"/>
                  </a:lnTo>
                  <a:lnTo>
                    <a:pt x="1967" y="1357"/>
                  </a:lnTo>
                  <a:lnTo>
                    <a:pt x="23240" y="55589"/>
                  </a:lnTo>
                  <a:lnTo>
                    <a:pt x="48774" y="117843"/>
                  </a:lnTo>
                  <a:lnTo>
                    <a:pt x="74046" y="178423"/>
                  </a:lnTo>
                  <a:lnTo>
                    <a:pt x="99802" y="240473"/>
                  </a:lnTo>
                  <a:lnTo>
                    <a:pt x="124980" y="300894"/>
                  </a:lnTo>
                  <a:lnTo>
                    <a:pt x="146895" y="352647"/>
                  </a:lnTo>
                  <a:lnTo>
                    <a:pt x="177579" y="415682"/>
                  </a:lnTo>
                  <a:lnTo>
                    <a:pt x="214432" y="478908"/>
                  </a:lnTo>
                  <a:lnTo>
                    <a:pt x="248729" y="516769"/>
                  </a:lnTo>
                  <a:lnTo>
                    <a:pt x="270830" y="531413"/>
                  </a:lnTo>
                  <a:lnTo>
                    <a:pt x="295472" y="535582"/>
                  </a:lnTo>
                  <a:lnTo>
                    <a:pt x="308593" y="535056"/>
                  </a:lnTo>
                  <a:lnTo>
                    <a:pt x="318511" y="530026"/>
                  </a:lnTo>
                  <a:lnTo>
                    <a:pt x="332650" y="511959"/>
                  </a:lnTo>
                  <a:lnTo>
                    <a:pt x="347187" y="469890"/>
                  </a:lnTo>
                  <a:lnTo>
                    <a:pt x="353315" y="414791"/>
                  </a:lnTo>
                  <a:lnTo>
                    <a:pt x="351628" y="368326"/>
                  </a:lnTo>
                  <a:lnTo>
                    <a:pt x="346978" y="317650"/>
                  </a:lnTo>
                  <a:lnTo>
                    <a:pt x="341013" y="267831"/>
                  </a:lnTo>
                  <a:lnTo>
                    <a:pt x="331078" y="210512"/>
                  </a:lnTo>
                  <a:lnTo>
                    <a:pt x="317240" y="155289"/>
                  </a:lnTo>
                  <a:lnTo>
                    <a:pt x="306361" y="96721"/>
                  </a:lnTo>
                  <a:lnTo>
                    <a:pt x="303252" y="60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49658" y="2021471"/>
              <a:ext cx="120374" cy="187167"/>
            </a:xfrm>
            <a:custGeom>
              <a:avLst/>
              <a:gdLst/>
              <a:ahLst/>
              <a:cxnLst/>
              <a:rect l="0" t="0" r="0" b="0"/>
              <a:pathLst>
                <a:path w="120374" h="187167">
                  <a:moveTo>
                    <a:pt x="4560" y="21057"/>
                  </a:moveTo>
                  <a:lnTo>
                    <a:pt x="10625" y="2860"/>
                  </a:lnTo>
                  <a:lnTo>
                    <a:pt x="0" y="45914"/>
                  </a:lnTo>
                  <a:lnTo>
                    <a:pt x="3615" y="103003"/>
                  </a:lnTo>
                  <a:lnTo>
                    <a:pt x="18714" y="163153"/>
                  </a:lnTo>
                  <a:lnTo>
                    <a:pt x="24524" y="175449"/>
                  </a:lnTo>
                  <a:lnTo>
                    <a:pt x="33077" y="182477"/>
                  </a:lnTo>
                  <a:lnTo>
                    <a:pt x="43459" y="185992"/>
                  </a:lnTo>
                  <a:lnTo>
                    <a:pt x="55059" y="187166"/>
                  </a:lnTo>
                  <a:lnTo>
                    <a:pt x="65132" y="183269"/>
                  </a:lnTo>
                  <a:lnTo>
                    <a:pt x="82563" y="166461"/>
                  </a:lnTo>
                  <a:lnTo>
                    <a:pt x="108563" y="107218"/>
                  </a:lnTo>
                  <a:lnTo>
                    <a:pt x="116873" y="71153"/>
                  </a:lnTo>
                  <a:lnTo>
                    <a:pt x="119336" y="33951"/>
                  </a:lnTo>
                  <a:lnTo>
                    <a:pt x="1203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33202" y="2052316"/>
              <a:ext cx="233847" cy="253426"/>
            </a:xfrm>
            <a:custGeom>
              <a:avLst/>
              <a:gdLst/>
              <a:ahLst/>
              <a:cxnLst/>
              <a:rect l="0" t="0" r="0" b="0"/>
              <a:pathLst>
                <a:path w="233847" h="253426">
                  <a:moveTo>
                    <a:pt x="0" y="53383"/>
                  </a:moveTo>
                  <a:lnTo>
                    <a:pt x="8333" y="90861"/>
                  </a:lnTo>
                  <a:lnTo>
                    <a:pt x="17475" y="148699"/>
                  </a:lnTo>
                  <a:lnTo>
                    <a:pt x="19996" y="178591"/>
                  </a:lnTo>
                  <a:lnTo>
                    <a:pt x="20586" y="170642"/>
                  </a:lnTo>
                  <a:lnTo>
                    <a:pt x="13728" y="120176"/>
                  </a:lnTo>
                  <a:lnTo>
                    <a:pt x="11160" y="63934"/>
                  </a:lnTo>
                  <a:lnTo>
                    <a:pt x="16242" y="13353"/>
                  </a:lnTo>
                  <a:lnTo>
                    <a:pt x="22527" y="7979"/>
                  </a:lnTo>
                  <a:lnTo>
                    <a:pt x="31395" y="6736"/>
                  </a:lnTo>
                  <a:lnTo>
                    <a:pt x="41987" y="8247"/>
                  </a:lnTo>
                  <a:lnTo>
                    <a:pt x="59995" y="19285"/>
                  </a:lnTo>
                  <a:lnTo>
                    <a:pt x="68073" y="27141"/>
                  </a:lnTo>
                  <a:lnTo>
                    <a:pt x="77048" y="48349"/>
                  </a:lnTo>
                  <a:lnTo>
                    <a:pt x="89348" y="105579"/>
                  </a:lnTo>
                  <a:lnTo>
                    <a:pt x="88811" y="105728"/>
                  </a:lnTo>
                  <a:lnTo>
                    <a:pt x="87284" y="102318"/>
                  </a:lnTo>
                  <a:lnTo>
                    <a:pt x="86002" y="62053"/>
                  </a:lnTo>
                  <a:lnTo>
                    <a:pt x="90085" y="31890"/>
                  </a:lnTo>
                  <a:lnTo>
                    <a:pt x="95152" y="20337"/>
                  </a:lnTo>
                  <a:lnTo>
                    <a:pt x="110140" y="4381"/>
                  </a:lnTo>
                  <a:lnTo>
                    <a:pt x="120220" y="828"/>
                  </a:lnTo>
                  <a:lnTo>
                    <a:pt x="143898" y="0"/>
                  </a:lnTo>
                  <a:lnTo>
                    <a:pt x="163781" y="6650"/>
                  </a:lnTo>
                  <a:lnTo>
                    <a:pt x="180416" y="18575"/>
                  </a:lnTo>
                  <a:lnTo>
                    <a:pt x="210160" y="57946"/>
                  </a:lnTo>
                  <a:lnTo>
                    <a:pt x="232976" y="110436"/>
                  </a:lnTo>
                  <a:lnTo>
                    <a:pt x="233846" y="157505"/>
                  </a:lnTo>
                  <a:lnTo>
                    <a:pt x="232284" y="208496"/>
                  </a:lnTo>
                  <a:lnTo>
                    <a:pt x="231627" y="25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41821" y="1726673"/>
              <a:ext cx="252692" cy="543410"/>
            </a:xfrm>
            <a:custGeom>
              <a:avLst/>
              <a:gdLst/>
              <a:ahLst/>
              <a:cxnLst/>
              <a:rect l="0" t="0" r="0" b="0"/>
              <a:pathLst>
                <a:path w="252692" h="543410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3581" y="147123"/>
                  </a:lnTo>
                  <a:lnTo>
                    <a:pt x="22803" y="208916"/>
                  </a:lnTo>
                  <a:lnTo>
                    <a:pt x="34444" y="260763"/>
                  </a:lnTo>
                  <a:lnTo>
                    <a:pt x="41076" y="316064"/>
                  </a:lnTo>
                  <a:lnTo>
                    <a:pt x="47716" y="372048"/>
                  </a:lnTo>
                  <a:lnTo>
                    <a:pt x="48865" y="425312"/>
                  </a:lnTo>
                  <a:lnTo>
                    <a:pt x="54795" y="474369"/>
                  </a:lnTo>
                  <a:lnTo>
                    <a:pt x="58373" y="518540"/>
                  </a:lnTo>
                  <a:lnTo>
                    <a:pt x="56535" y="525848"/>
                  </a:lnTo>
                  <a:lnTo>
                    <a:pt x="52970" y="528380"/>
                  </a:lnTo>
                  <a:lnTo>
                    <a:pt x="48254" y="527728"/>
                  </a:lnTo>
                  <a:lnTo>
                    <a:pt x="43939" y="523784"/>
                  </a:lnTo>
                  <a:lnTo>
                    <a:pt x="36027" y="510043"/>
                  </a:lnTo>
                  <a:lnTo>
                    <a:pt x="24995" y="471398"/>
                  </a:lnTo>
                  <a:lnTo>
                    <a:pt x="25495" y="422903"/>
                  </a:lnTo>
                  <a:lnTo>
                    <a:pt x="30080" y="364860"/>
                  </a:lnTo>
                  <a:lnTo>
                    <a:pt x="39226" y="345044"/>
                  </a:lnTo>
                  <a:lnTo>
                    <a:pt x="63117" y="320734"/>
                  </a:lnTo>
                  <a:lnTo>
                    <a:pt x="85494" y="312174"/>
                  </a:lnTo>
                  <a:lnTo>
                    <a:pt x="109868" y="309540"/>
                  </a:lnTo>
                  <a:lnTo>
                    <a:pt x="132399" y="312268"/>
                  </a:lnTo>
                  <a:lnTo>
                    <a:pt x="150991" y="320500"/>
                  </a:lnTo>
                  <a:lnTo>
                    <a:pt x="196486" y="353901"/>
                  </a:lnTo>
                  <a:lnTo>
                    <a:pt x="234857" y="415434"/>
                  </a:lnTo>
                  <a:lnTo>
                    <a:pt x="250674" y="451035"/>
                  </a:lnTo>
                  <a:lnTo>
                    <a:pt x="252691" y="473031"/>
                  </a:lnTo>
                  <a:lnTo>
                    <a:pt x="248518" y="493336"/>
                  </a:lnTo>
                  <a:lnTo>
                    <a:pt x="238865" y="510159"/>
                  </a:lnTo>
                  <a:lnTo>
                    <a:pt x="214686" y="532784"/>
                  </a:lnTo>
                  <a:lnTo>
                    <a:pt x="192243" y="540950"/>
                  </a:lnTo>
                  <a:lnTo>
                    <a:pt x="167840" y="543409"/>
                  </a:lnTo>
                  <a:lnTo>
                    <a:pt x="145296" y="540602"/>
                  </a:lnTo>
                  <a:lnTo>
                    <a:pt x="129818" y="532336"/>
                  </a:lnTo>
                  <a:lnTo>
                    <a:pt x="112521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59626" y="1993136"/>
              <a:ext cx="180859" cy="259963"/>
            </a:xfrm>
            <a:custGeom>
              <a:avLst/>
              <a:gdLst/>
              <a:ahLst/>
              <a:cxnLst/>
              <a:rect l="0" t="0" r="0" b="0"/>
              <a:pathLst>
                <a:path w="180859" h="259963">
                  <a:moveTo>
                    <a:pt x="0" y="175734"/>
                  </a:moveTo>
                  <a:lnTo>
                    <a:pt x="5590" y="158966"/>
                  </a:lnTo>
                  <a:lnTo>
                    <a:pt x="17693" y="144495"/>
                  </a:lnTo>
                  <a:lnTo>
                    <a:pt x="25834" y="137361"/>
                  </a:lnTo>
                  <a:lnTo>
                    <a:pt x="65237" y="121730"/>
                  </a:lnTo>
                  <a:lnTo>
                    <a:pt x="120209" y="112034"/>
                  </a:lnTo>
                  <a:lnTo>
                    <a:pt x="148052" y="96289"/>
                  </a:lnTo>
                  <a:lnTo>
                    <a:pt x="163677" y="83493"/>
                  </a:lnTo>
                  <a:lnTo>
                    <a:pt x="180039" y="57546"/>
                  </a:lnTo>
                  <a:lnTo>
                    <a:pt x="180858" y="47809"/>
                  </a:lnTo>
                  <a:lnTo>
                    <a:pt x="175528" y="27631"/>
                  </a:lnTo>
                  <a:lnTo>
                    <a:pt x="168492" y="19677"/>
                  </a:lnTo>
                  <a:lnTo>
                    <a:pt x="148195" y="7719"/>
                  </a:lnTo>
                  <a:lnTo>
                    <a:pt x="110460" y="0"/>
                  </a:lnTo>
                  <a:lnTo>
                    <a:pt x="86528" y="4433"/>
                  </a:lnTo>
                  <a:lnTo>
                    <a:pt x="75233" y="8891"/>
                  </a:lnTo>
                  <a:lnTo>
                    <a:pt x="56444" y="26322"/>
                  </a:lnTo>
                  <a:lnTo>
                    <a:pt x="30907" y="70052"/>
                  </a:lnTo>
                  <a:lnTo>
                    <a:pt x="18387" y="107506"/>
                  </a:lnTo>
                  <a:lnTo>
                    <a:pt x="18447" y="148239"/>
                  </a:lnTo>
                  <a:lnTo>
                    <a:pt x="25873" y="184355"/>
                  </a:lnTo>
                  <a:lnTo>
                    <a:pt x="41072" y="211694"/>
                  </a:lnTo>
                  <a:lnTo>
                    <a:pt x="60394" y="234612"/>
                  </a:lnTo>
                  <a:lnTo>
                    <a:pt x="92114" y="250631"/>
                  </a:lnTo>
                  <a:lnTo>
                    <a:pt x="146026" y="258733"/>
                  </a:lnTo>
                  <a:lnTo>
                    <a:pt x="157928" y="259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86817" y="2010943"/>
              <a:ext cx="151837" cy="232163"/>
            </a:xfrm>
            <a:custGeom>
              <a:avLst/>
              <a:gdLst/>
              <a:ahLst/>
              <a:cxnLst/>
              <a:rect l="0" t="0" r="0" b="0"/>
              <a:pathLst>
                <a:path w="151837" h="232163">
                  <a:moveTo>
                    <a:pt x="25494" y="21057"/>
                  </a:moveTo>
                  <a:lnTo>
                    <a:pt x="17160" y="73107"/>
                  </a:lnTo>
                  <a:lnTo>
                    <a:pt x="18736" y="126166"/>
                  </a:lnTo>
                  <a:lnTo>
                    <a:pt x="26611" y="175813"/>
                  </a:lnTo>
                  <a:lnTo>
                    <a:pt x="39753" y="228920"/>
                  </a:lnTo>
                  <a:lnTo>
                    <a:pt x="42019" y="232162"/>
                  </a:lnTo>
                  <a:lnTo>
                    <a:pt x="43530" y="229644"/>
                  </a:lnTo>
                  <a:lnTo>
                    <a:pt x="44039" y="214368"/>
                  </a:lnTo>
                  <a:lnTo>
                    <a:pt x="31713" y="166433"/>
                  </a:lnTo>
                  <a:lnTo>
                    <a:pt x="8765" y="106405"/>
                  </a:lnTo>
                  <a:lnTo>
                    <a:pt x="0" y="74031"/>
                  </a:lnTo>
                  <a:lnTo>
                    <a:pt x="1685" y="52789"/>
                  </a:lnTo>
                  <a:lnTo>
                    <a:pt x="7281" y="44552"/>
                  </a:lnTo>
                  <a:lnTo>
                    <a:pt x="25978" y="32279"/>
                  </a:lnTo>
                  <a:lnTo>
                    <a:pt x="76109" y="16038"/>
                  </a:lnTo>
                  <a:lnTo>
                    <a:pt x="124833" y="8497"/>
                  </a:lnTo>
                  <a:lnTo>
                    <a:pt x="151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12352" y="2037632"/>
              <a:ext cx="261601" cy="273347"/>
            </a:xfrm>
            <a:custGeom>
              <a:avLst/>
              <a:gdLst/>
              <a:ahLst/>
              <a:cxnLst/>
              <a:rect l="0" t="0" r="0" b="0"/>
              <a:pathLst>
                <a:path w="261601" h="273347">
                  <a:moveTo>
                    <a:pt x="242155" y="4896"/>
                  </a:moveTo>
                  <a:lnTo>
                    <a:pt x="193224" y="1777"/>
                  </a:lnTo>
                  <a:lnTo>
                    <a:pt x="161917" y="0"/>
                  </a:lnTo>
                  <a:lnTo>
                    <a:pt x="112576" y="10984"/>
                  </a:lnTo>
                  <a:lnTo>
                    <a:pt x="70141" y="23338"/>
                  </a:lnTo>
                  <a:lnTo>
                    <a:pt x="50281" y="34929"/>
                  </a:lnTo>
                  <a:lnTo>
                    <a:pt x="36776" y="50999"/>
                  </a:lnTo>
                  <a:lnTo>
                    <a:pt x="31536" y="60198"/>
                  </a:lnTo>
                  <a:lnTo>
                    <a:pt x="31553" y="67500"/>
                  </a:lnTo>
                  <a:lnTo>
                    <a:pt x="35073" y="73538"/>
                  </a:lnTo>
                  <a:lnTo>
                    <a:pt x="48344" y="83367"/>
                  </a:lnTo>
                  <a:lnTo>
                    <a:pt x="76715" y="94307"/>
                  </a:lnTo>
                  <a:lnTo>
                    <a:pt x="127631" y="98597"/>
                  </a:lnTo>
                  <a:lnTo>
                    <a:pt x="177159" y="105033"/>
                  </a:lnTo>
                  <a:lnTo>
                    <a:pt x="219568" y="125975"/>
                  </a:lnTo>
                  <a:lnTo>
                    <a:pt x="244171" y="146966"/>
                  </a:lnTo>
                  <a:lnTo>
                    <a:pt x="259039" y="165134"/>
                  </a:lnTo>
                  <a:lnTo>
                    <a:pt x="261600" y="176062"/>
                  </a:lnTo>
                  <a:lnTo>
                    <a:pt x="258206" y="200683"/>
                  </a:lnTo>
                  <a:lnTo>
                    <a:pt x="237552" y="235262"/>
                  </a:lnTo>
                  <a:lnTo>
                    <a:pt x="209206" y="262146"/>
                  </a:lnTo>
                  <a:lnTo>
                    <a:pt x="182667" y="271308"/>
                  </a:lnTo>
                  <a:lnTo>
                    <a:pt x="137962" y="273346"/>
                  </a:lnTo>
                  <a:lnTo>
                    <a:pt x="86524" y="263554"/>
                  </a:lnTo>
                  <a:lnTo>
                    <a:pt x="24370" y="265996"/>
                  </a:lnTo>
                  <a:lnTo>
                    <a:pt x="0" y="268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99066" y="52642"/>
            <a:ext cx="4277541" cy="750590"/>
            <a:chOff x="199066" y="52642"/>
            <a:chExt cx="4277541" cy="750590"/>
          </a:xfrm>
        </p:grpSpPr>
        <p:sp>
          <p:nvSpPr>
            <p:cNvPr id="2" name="Freeform 1"/>
            <p:cNvSpPr/>
            <p:nvPr/>
          </p:nvSpPr>
          <p:spPr>
            <a:xfrm>
              <a:off x="199066" y="129234"/>
              <a:ext cx="316831" cy="486571"/>
            </a:xfrm>
            <a:custGeom>
              <a:avLst/>
              <a:gdLst/>
              <a:ahLst/>
              <a:cxnLst/>
              <a:rect l="0" t="0" r="0" b="0"/>
              <a:pathLst>
                <a:path w="316831" h="486571">
                  <a:moveTo>
                    <a:pt x="306301" y="49750"/>
                  </a:moveTo>
                  <a:lnTo>
                    <a:pt x="289534" y="44161"/>
                  </a:lnTo>
                  <a:lnTo>
                    <a:pt x="275063" y="32058"/>
                  </a:lnTo>
                  <a:lnTo>
                    <a:pt x="259662" y="17320"/>
                  </a:lnTo>
                  <a:lnTo>
                    <a:pt x="241119" y="6871"/>
                  </a:lnTo>
                  <a:lnTo>
                    <a:pt x="205360" y="0"/>
                  </a:lnTo>
                  <a:lnTo>
                    <a:pt x="181890" y="4632"/>
                  </a:lnTo>
                  <a:lnTo>
                    <a:pt x="152065" y="20394"/>
                  </a:lnTo>
                  <a:lnTo>
                    <a:pt x="99457" y="67428"/>
                  </a:lnTo>
                  <a:lnTo>
                    <a:pt x="64174" y="122196"/>
                  </a:lnTo>
                  <a:lnTo>
                    <a:pt x="36076" y="176494"/>
                  </a:lnTo>
                  <a:lnTo>
                    <a:pt x="15231" y="230244"/>
                  </a:lnTo>
                  <a:lnTo>
                    <a:pt x="0" y="283774"/>
                  </a:lnTo>
                  <a:lnTo>
                    <a:pt x="1336" y="336029"/>
                  </a:lnTo>
                  <a:lnTo>
                    <a:pt x="10311" y="380498"/>
                  </a:lnTo>
                  <a:lnTo>
                    <a:pt x="40347" y="438493"/>
                  </a:lnTo>
                  <a:lnTo>
                    <a:pt x="72042" y="470649"/>
                  </a:lnTo>
                  <a:lnTo>
                    <a:pt x="97681" y="482481"/>
                  </a:lnTo>
                  <a:lnTo>
                    <a:pt x="125844" y="486570"/>
                  </a:lnTo>
                  <a:lnTo>
                    <a:pt x="188464" y="482783"/>
                  </a:lnTo>
                  <a:lnTo>
                    <a:pt x="216494" y="479685"/>
                  </a:lnTo>
                  <a:lnTo>
                    <a:pt x="240651" y="470509"/>
                  </a:lnTo>
                  <a:lnTo>
                    <a:pt x="291429" y="422879"/>
                  </a:lnTo>
                  <a:lnTo>
                    <a:pt x="316830" y="386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5152" y="368497"/>
              <a:ext cx="195572" cy="185088"/>
            </a:xfrm>
            <a:custGeom>
              <a:avLst/>
              <a:gdLst/>
              <a:ahLst/>
              <a:cxnLst/>
              <a:rect l="0" t="0" r="0" b="0"/>
              <a:pathLst>
                <a:path w="195572" h="185088">
                  <a:moveTo>
                    <a:pt x="150257" y="73699"/>
                  </a:moveTo>
                  <a:lnTo>
                    <a:pt x="144668" y="56932"/>
                  </a:lnTo>
                  <a:lnTo>
                    <a:pt x="132565" y="42461"/>
                  </a:lnTo>
                  <a:lnTo>
                    <a:pt x="124424" y="35326"/>
                  </a:lnTo>
                  <a:lnTo>
                    <a:pt x="102901" y="27399"/>
                  </a:lnTo>
                  <a:lnTo>
                    <a:pt x="90610" y="25285"/>
                  </a:lnTo>
                  <a:lnTo>
                    <a:pt x="64476" y="29175"/>
                  </a:lnTo>
                  <a:lnTo>
                    <a:pt x="29694" y="44519"/>
                  </a:lnTo>
                  <a:lnTo>
                    <a:pt x="13615" y="58391"/>
                  </a:lnTo>
                  <a:lnTo>
                    <a:pt x="2570" y="76254"/>
                  </a:lnTo>
                  <a:lnTo>
                    <a:pt x="0" y="99011"/>
                  </a:lnTo>
                  <a:lnTo>
                    <a:pt x="953" y="111631"/>
                  </a:lnTo>
                  <a:lnTo>
                    <a:pt x="11370" y="135012"/>
                  </a:lnTo>
                  <a:lnTo>
                    <a:pt x="41064" y="173028"/>
                  </a:lnTo>
                  <a:lnTo>
                    <a:pt x="64682" y="182186"/>
                  </a:lnTo>
                  <a:lnTo>
                    <a:pt x="93506" y="185087"/>
                  </a:lnTo>
                  <a:lnTo>
                    <a:pt x="121915" y="182476"/>
                  </a:lnTo>
                  <a:lnTo>
                    <a:pt x="143899" y="174297"/>
                  </a:lnTo>
                  <a:lnTo>
                    <a:pt x="177077" y="149983"/>
                  </a:lnTo>
                  <a:lnTo>
                    <a:pt x="193429" y="123988"/>
                  </a:lnTo>
                  <a:lnTo>
                    <a:pt x="195571" y="104239"/>
                  </a:lnTo>
                  <a:lnTo>
                    <a:pt x="191453" y="82593"/>
                  </a:lnTo>
                  <a:lnTo>
                    <a:pt x="181824" y="57375"/>
                  </a:lnTo>
                  <a:lnTo>
                    <a:pt x="166627" y="36808"/>
                  </a:lnTo>
                  <a:lnTo>
                    <a:pt x="147698" y="15195"/>
                  </a:lnTo>
                  <a:lnTo>
                    <a:pt x="139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381961"/>
              <a:ext cx="284270" cy="176171"/>
            </a:xfrm>
            <a:custGeom>
              <a:avLst/>
              <a:gdLst/>
              <a:ahLst/>
              <a:cxnLst/>
              <a:rect l="0" t="0" r="0" b="0"/>
              <a:pathLst>
                <a:path w="284270" h="176171">
                  <a:moveTo>
                    <a:pt x="0" y="60235"/>
                  </a:moveTo>
                  <a:lnTo>
                    <a:pt x="16767" y="71414"/>
                  </a:lnTo>
                  <a:lnTo>
                    <a:pt x="28119" y="89380"/>
                  </a:lnTo>
                  <a:lnTo>
                    <a:pt x="54742" y="145312"/>
                  </a:lnTo>
                  <a:lnTo>
                    <a:pt x="59503" y="176170"/>
                  </a:lnTo>
                  <a:lnTo>
                    <a:pt x="58386" y="176130"/>
                  </a:lnTo>
                  <a:lnTo>
                    <a:pt x="51225" y="156186"/>
                  </a:lnTo>
                  <a:lnTo>
                    <a:pt x="36078" y="94101"/>
                  </a:lnTo>
                  <a:lnTo>
                    <a:pt x="34086" y="54022"/>
                  </a:lnTo>
                  <a:lnTo>
                    <a:pt x="37766" y="30568"/>
                  </a:lnTo>
                  <a:lnTo>
                    <a:pt x="46421" y="11565"/>
                  </a:lnTo>
                  <a:lnTo>
                    <a:pt x="52004" y="3222"/>
                  </a:lnTo>
                  <a:lnTo>
                    <a:pt x="60406" y="0"/>
                  </a:lnTo>
                  <a:lnTo>
                    <a:pt x="82219" y="2658"/>
                  </a:lnTo>
                  <a:lnTo>
                    <a:pt x="101272" y="14758"/>
                  </a:lnTo>
                  <a:lnTo>
                    <a:pt x="152260" y="63060"/>
                  </a:lnTo>
                  <a:lnTo>
                    <a:pt x="172389" y="106231"/>
                  </a:lnTo>
                  <a:lnTo>
                    <a:pt x="164059" y="55030"/>
                  </a:lnTo>
                  <a:lnTo>
                    <a:pt x="170791" y="36085"/>
                  </a:lnTo>
                  <a:lnTo>
                    <a:pt x="187735" y="12266"/>
                  </a:lnTo>
                  <a:lnTo>
                    <a:pt x="195347" y="8368"/>
                  </a:lnTo>
                  <a:lnTo>
                    <a:pt x="213163" y="7158"/>
                  </a:lnTo>
                  <a:lnTo>
                    <a:pt x="232779" y="16758"/>
                  </a:lnTo>
                  <a:lnTo>
                    <a:pt x="250856" y="32723"/>
                  </a:lnTo>
                  <a:lnTo>
                    <a:pt x="271993" y="71569"/>
                  </a:lnTo>
                  <a:lnTo>
                    <a:pt x="276085" y="81829"/>
                  </a:lnTo>
                  <a:lnTo>
                    <a:pt x="276587" y="136814"/>
                  </a:lnTo>
                  <a:lnTo>
                    <a:pt x="284269" y="176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343337"/>
              <a:ext cx="161001" cy="459895"/>
            </a:xfrm>
            <a:custGeom>
              <a:avLst/>
              <a:gdLst/>
              <a:ahLst/>
              <a:cxnLst/>
              <a:rect l="0" t="0" r="0" b="0"/>
              <a:pathLst>
                <a:path w="161001" h="459895">
                  <a:moveTo>
                    <a:pt x="0" y="119916"/>
                  </a:moveTo>
                  <a:lnTo>
                    <a:pt x="0" y="182394"/>
                  </a:lnTo>
                  <a:lnTo>
                    <a:pt x="5589" y="244692"/>
                  </a:lnTo>
                  <a:lnTo>
                    <a:pt x="14654" y="295967"/>
                  </a:lnTo>
                  <a:lnTo>
                    <a:pt x="20962" y="357290"/>
                  </a:lnTo>
                  <a:lnTo>
                    <a:pt x="26021" y="411343"/>
                  </a:lnTo>
                  <a:lnTo>
                    <a:pt x="24433" y="434273"/>
                  </a:lnTo>
                  <a:lnTo>
                    <a:pt x="27777" y="459894"/>
                  </a:lnTo>
                  <a:lnTo>
                    <a:pt x="26707" y="458872"/>
                  </a:lnTo>
                  <a:lnTo>
                    <a:pt x="16584" y="426426"/>
                  </a:lnTo>
                  <a:lnTo>
                    <a:pt x="19659" y="369637"/>
                  </a:lnTo>
                  <a:lnTo>
                    <a:pt x="20781" y="310274"/>
                  </a:lnTo>
                  <a:lnTo>
                    <a:pt x="19833" y="249458"/>
                  </a:lnTo>
                  <a:lnTo>
                    <a:pt x="13805" y="200673"/>
                  </a:lnTo>
                  <a:lnTo>
                    <a:pt x="8056" y="141674"/>
                  </a:lnTo>
                  <a:lnTo>
                    <a:pt x="1592" y="84960"/>
                  </a:lnTo>
                  <a:lnTo>
                    <a:pt x="11663" y="26102"/>
                  </a:lnTo>
                  <a:lnTo>
                    <a:pt x="14794" y="15260"/>
                  </a:lnTo>
                  <a:lnTo>
                    <a:pt x="22731" y="8031"/>
                  </a:lnTo>
                  <a:lnTo>
                    <a:pt x="47148" y="0"/>
                  </a:lnTo>
                  <a:lnTo>
                    <a:pt x="59508" y="1367"/>
                  </a:lnTo>
                  <a:lnTo>
                    <a:pt x="115331" y="32512"/>
                  </a:lnTo>
                  <a:lnTo>
                    <a:pt x="141667" y="58924"/>
                  </a:lnTo>
                  <a:lnTo>
                    <a:pt x="158699" y="88976"/>
                  </a:lnTo>
                  <a:lnTo>
                    <a:pt x="161000" y="109675"/>
                  </a:lnTo>
                  <a:lnTo>
                    <a:pt x="156954" y="129403"/>
                  </a:lnTo>
                  <a:lnTo>
                    <a:pt x="147356" y="145969"/>
                  </a:lnTo>
                  <a:lnTo>
                    <a:pt x="139182" y="151323"/>
                  </a:lnTo>
                  <a:lnTo>
                    <a:pt x="104150" y="158858"/>
                  </a:lnTo>
                  <a:lnTo>
                    <a:pt x="43623" y="164523"/>
                  </a:lnTo>
                  <a:lnTo>
                    <a:pt x="0" y="172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5824" y="357225"/>
              <a:ext cx="235565" cy="173368"/>
            </a:xfrm>
            <a:custGeom>
              <a:avLst/>
              <a:gdLst/>
              <a:ahLst/>
              <a:cxnLst/>
              <a:rect l="0" t="0" r="0" b="0"/>
              <a:pathLst>
                <a:path w="235565" h="173368">
                  <a:moveTo>
                    <a:pt x="172393" y="137614"/>
                  </a:moveTo>
                  <a:lnTo>
                    <a:pt x="178459" y="105162"/>
                  </a:lnTo>
                  <a:lnTo>
                    <a:pt x="175869" y="84586"/>
                  </a:lnTo>
                  <a:lnTo>
                    <a:pt x="149945" y="32278"/>
                  </a:lnTo>
                  <a:lnTo>
                    <a:pt x="135510" y="13589"/>
                  </a:lnTo>
                  <a:lnTo>
                    <a:pt x="117396" y="1383"/>
                  </a:lnTo>
                  <a:lnTo>
                    <a:pt x="107652" y="0"/>
                  </a:lnTo>
                  <a:lnTo>
                    <a:pt x="87467" y="4702"/>
                  </a:lnTo>
                  <a:lnTo>
                    <a:pt x="47083" y="26785"/>
                  </a:lnTo>
                  <a:lnTo>
                    <a:pt x="30522" y="40004"/>
                  </a:lnTo>
                  <a:lnTo>
                    <a:pt x="18482" y="59916"/>
                  </a:lnTo>
                  <a:lnTo>
                    <a:pt x="1221" y="105239"/>
                  </a:lnTo>
                  <a:lnTo>
                    <a:pt x="0" y="126734"/>
                  </a:lnTo>
                  <a:lnTo>
                    <a:pt x="1313" y="137380"/>
                  </a:lnTo>
                  <a:lnTo>
                    <a:pt x="12129" y="155447"/>
                  </a:lnTo>
                  <a:lnTo>
                    <a:pt x="19927" y="163541"/>
                  </a:lnTo>
                  <a:lnTo>
                    <a:pt x="28635" y="167767"/>
                  </a:lnTo>
                  <a:lnTo>
                    <a:pt x="47669" y="169343"/>
                  </a:lnTo>
                  <a:lnTo>
                    <a:pt x="56489" y="165785"/>
                  </a:lnTo>
                  <a:lnTo>
                    <a:pt x="94710" y="130839"/>
                  </a:lnTo>
                  <a:lnTo>
                    <a:pt x="110511" y="104021"/>
                  </a:lnTo>
                  <a:lnTo>
                    <a:pt x="117013" y="68259"/>
                  </a:lnTo>
                  <a:lnTo>
                    <a:pt x="116756" y="63301"/>
                  </a:lnTo>
                  <a:lnTo>
                    <a:pt x="115414" y="63506"/>
                  </a:lnTo>
                  <a:lnTo>
                    <a:pt x="113350" y="67151"/>
                  </a:lnTo>
                  <a:lnTo>
                    <a:pt x="117296" y="80561"/>
                  </a:lnTo>
                  <a:lnTo>
                    <a:pt x="152045" y="135031"/>
                  </a:lnTo>
                  <a:lnTo>
                    <a:pt x="166859" y="149334"/>
                  </a:lnTo>
                  <a:lnTo>
                    <a:pt x="215165" y="171942"/>
                  </a:lnTo>
                  <a:lnTo>
                    <a:pt x="221965" y="173367"/>
                  </a:lnTo>
                  <a:lnTo>
                    <a:pt x="226498" y="173148"/>
                  </a:lnTo>
                  <a:lnTo>
                    <a:pt x="235564" y="169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63170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3" y="57265"/>
                  </a:lnTo>
                  <a:lnTo>
                    <a:pt x="11179" y="109774"/>
                  </a:lnTo>
                  <a:lnTo>
                    <a:pt x="7601" y="163547"/>
                  </a:lnTo>
                  <a:lnTo>
                    <a:pt x="4548" y="193181"/>
                  </a:lnTo>
                  <a:lnTo>
                    <a:pt x="9000" y="243920"/>
                  </a:lnTo>
                  <a:lnTo>
                    <a:pt x="10076" y="291032"/>
                  </a:lnTo>
                  <a:lnTo>
                    <a:pt x="10394" y="346325"/>
                  </a:lnTo>
                  <a:lnTo>
                    <a:pt x="10488" y="396633"/>
                  </a:lnTo>
                  <a:lnTo>
                    <a:pt x="7397" y="43493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25268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56973" y="5590"/>
                  </a:lnTo>
                  <a:lnTo>
                    <a:pt x="195176" y="1545"/>
                  </a:lnTo>
                  <a:lnTo>
                    <a:pt x="134479" y="5895"/>
                  </a:lnTo>
                  <a:lnTo>
                    <a:pt x="85989" y="3567"/>
                  </a:lnTo>
                  <a:lnTo>
                    <a:pt x="29117" y="151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368497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52643" y="0"/>
                  </a:moveTo>
                  <a:lnTo>
                    <a:pt x="34684" y="63450"/>
                  </a:lnTo>
                  <a:lnTo>
                    <a:pt x="23275" y="1074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1895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243" y="63170"/>
              <a:ext cx="216088" cy="446664"/>
            </a:xfrm>
            <a:custGeom>
              <a:avLst/>
              <a:gdLst/>
              <a:ahLst/>
              <a:cxnLst/>
              <a:rect l="0" t="0" r="0" b="0"/>
              <a:pathLst>
                <a:path w="216088" h="446664">
                  <a:moveTo>
                    <a:pt x="21057" y="0"/>
                  </a:moveTo>
                  <a:lnTo>
                    <a:pt x="21057" y="57265"/>
                  </a:lnTo>
                  <a:lnTo>
                    <a:pt x="24177" y="109774"/>
                  </a:lnTo>
                  <a:lnTo>
                    <a:pt x="29390" y="163547"/>
                  </a:lnTo>
                  <a:lnTo>
                    <a:pt x="30935" y="215355"/>
                  </a:lnTo>
                  <a:lnTo>
                    <a:pt x="31393" y="272040"/>
                  </a:lnTo>
                  <a:lnTo>
                    <a:pt x="31528" y="325880"/>
                  </a:lnTo>
                  <a:lnTo>
                    <a:pt x="31569" y="375757"/>
                  </a:lnTo>
                  <a:lnTo>
                    <a:pt x="28461" y="423291"/>
                  </a:lnTo>
                  <a:lnTo>
                    <a:pt x="24348" y="446663"/>
                  </a:lnTo>
                  <a:lnTo>
                    <a:pt x="23251" y="446344"/>
                  </a:lnTo>
                  <a:lnTo>
                    <a:pt x="22516" y="392744"/>
                  </a:lnTo>
                  <a:lnTo>
                    <a:pt x="32567" y="339969"/>
                  </a:lnTo>
                  <a:lnTo>
                    <a:pt x="50432" y="285842"/>
                  </a:lnTo>
                  <a:lnTo>
                    <a:pt x="61799" y="268981"/>
                  </a:lnTo>
                  <a:lnTo>
                    <a:pt x="70445" y="263549"/>
                  </a:lnTo>
                  <a:lnTo>
                    <a:pt x="92530" y="257513"/>
                  </a:lnTo>
                  <a:lnTo>
                    <a:pt x="131272" y="259704"/>
                  </a:lnTo>
                  <a:lnTo>
                    <a:pt x="152320" y="267893"/>
                  </a:lnTo>
                  <a:lnTo>
                    <a:pt x="184896" y="292213"/>
                  </a:lnTo>
                  <a:lnTo>
                    <a:pt x="206732" y="318209"/>
                  </a:lnTo>
                  <a:lnTo>
                    <a:pt x="214714" y="344198"/>
                  </a:lnTo>
                  <a:lnTo>
                    <a:pt x="216087" y="388594"/>
                  </a:lnTo>
                  <a:lnTo>
                    <a:pt x="214248" y="402952"/>
                  </a:lnTo>
                  <a:lnTo>
                    <a:pt x="208343" y="413694"/>
                  </a:lnTo>
                  <a:lnTo>
                    <a:pt x="189303" y="428749"/>
                  </a:lnTo>
                  <a:lnTo>
                    <a:pt x="146687" y="438213"/>
                  </a:lnTo>
                  <a:lnTo>
                    <a:pt x="89460" y="433005"/>
                  </a:lnTo>
                  <a:lnTo>
                    <a:pt x="26685" y="422934"/>
                  </a:lnTo>
                  <a:lnTo>
                    <a:pt x="11860" y="42505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4037" y="52642"/>
              <a:ext cx="17477" cy="484312"/>
            </a:xfrm>
            <a:custGeom>
              <a:avLst/>
              <a:gdLst/>
              <a:ahLst/>
              <a:cxnLst/>
              <a:rect l="0" t="0" r="0" b="0"/>
              <a:pathLst>
                <a:path w="17477" h="484312">
                  <a:moveTo>
                    <a:pt x="17476" y="0"/>
                  </a:moveTo>
                  <a:lnTo>
                    <a:pt x="9142" y="37478"/>
                  </a:lnTo>
                  <a:lnTo>
                    <a:pt x="0" y="96486"/>
                  </a:lnTo>
                  <a:lnTo>
                    <a:pt x="246" y="153416"/>
                  </a:lnTo>
                  <a:lnTo>
                    <a:pt x="4962" y="200655"/>
                  </a:lnTo>
                  <a:lnTo>
                    <a:pt x="9478" y="254035"/>
                  </a:lnTo>
                  <a:lnTo>
                    <a:pt x="15896" y="314692"/>
                  </a:lnTo>
                  <a:lnTo>
                    <a:pt x="9928" y="374593"/>
                  </a:lnTo>
                  <a:lnTo>
                    <a:pt x="7536" y="431486"/>
                  </a:lnTo>
                  <a:lnTo>
                    <a:pt x="694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4089" y="288943"/>
              <a:ext cx="222222" cy="221657"/>
            </a:xfrm>
            <a:custGeom>
              <a:avLst/>
              <a:gdLst/>
              <a:ahLst/>
              <a:cxnLst/>
              <a:rect l="0" t="0" r="0" b="0"/>
              <a:pathLst>
                <a:path w="222222" h="221657">
                  <a:moveTo>
                    <a:pt x="32709" y="90082"/>
                  </a:moveTo>
                  <a:lnTo>
                    <a:pt x="38298" y="106850"/>
                  </a:lnTo>
                  <a:lnTo>
                    <a:pt x="43454" y="110620"/>
                  </a:lnTo>
                  <a:lnTo>
                    <a:pt x="50401" y="111963"/>
                  </a:lnTo>
                  <a:lnTo>
                    <a:pt x="68648" y="109166"/>
                  </a:lnTo>
                  <a:lnTo>
                    <a:pt x="132010" y="87468"/>
                  </a:lnTo>
                  <a:lnTo>
                    <a:pt x="153272" y="73713"/>
                  </a:lnTo>
                  <a:lnTo>
                    <a:pt x="169350" y="55901"/>
                  </a:lnTo>
                  <a:lnTo>
                    <a:pt x="180396" y="36286"/>
                  </a:lnTo>
                  <a:lnTo>
                    <a:pt x="181469" y="27312"/>
                  </a:lnTo>
                  <a:lnTo>
                    <a:pt x="176423" y="11102"/>
                  </a:lnTo>
                  <a:lnTo>
                    <a:pt x="168293" y="5843"/>
                  </a:lnTo>
                  <a:lnTo>
                    <a:pt x="143661" y="0"/>
                  </a:lnTo>
                  <a:lnTo>
                    <a:pt x="116336" y="3643"/>
                  </a:lnTo>
                  <a:lnTo>
                    <a:pt x="90933" y="14230"/>
                  </a:lnTo>
                  <a:lnTo>
                    <a:pt x="40526" y="62525"/>
                  </a:lnTo>
                  <a:lnTo>
                    <a:pt x="4738" y="111670"/>
                  </a:lnTo>
                  <a:lnTo>
                    <a:pt x="0" y="135552"/>
                  </a:lnTo>
                  <a:lnTo>
                    <a:pt x="6490" y="183422"/>
                  </a:lnTo>
                  <a:lnTo>
                    <a:pt x="18716" y="202147"/>
                  </a:lnTo>
                  <a:lnTo>
                    <a:pt x="26890" y="210415"/>
                  </a:lnTo>
                  <a:lnTo>
                    <a:pt x="54689" y="219603"/>
                  </a:lnTo>
                  <a:lnTo>
                    <a:pt x="106682" y="221656"/>
                  </a:lnTo>
                  <a:lnTo>
                    <a:pt x="165474" y="211869"/>
                  </a:lnTo>
                  <a:lnTo>
                    <a:pt x="222221" y="18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6067" y="189512"/>
              <a:ext cx="320369" cy="380944"/>
            </a:xfrm>
            <a:custGeom>
              <a:avLst/>
              <a:gdLst/>
              <a:ahLst/>
              <a:cxnLst/>
              <a:rect l="0" t="0" r="0" b="0"/>
              <a:pathLst>
                <a:path w="320369" h="380944">
                  <a:moveTo>
                    <a:pt x="57155" y="326384"/>
                  </a:moveTo>
                  <a:lnTo>
                    <a:pt x="45977" y="337562"/>
                  </a:lnTo>
                  <a:lnTo>
                    <a:pt x="42684" y="336176"/>
                  </a:lnTo>
                  <a:lnTo>
                    <a:pt x="39025" y="322157"/>
                  </a:lnTo>
                  <a:lnTo>
                    <a:pt x="35507" y="267794"/>
                  </a:lnTo>
                  <a:lnTo>
                    <a:pt x="27879" y="210782"/>
                  </a:lnTo>
                  <a:lnTo>
                    <a:pt x="17469" y="147644"/>
                  </a:lnTo>
                  <a:lnTo>
                    <a:pt x="7419" y="90992"/>
                  </a:lnTo>
                  <a:lnTo>
                    <a:pt x="0" y="30354"/>
                  </a:lnTo>
                  <a:lnTo>
                    <a:pt x="2674" y="30764"/>
                  </a:lnTo>
                  <a:lnTo>
                    <a:pt x="6796" y="34548"/>
                  </a:lnTo>
                  <a:lnTo>
                    <a:pt x="25409" y="75476"/>
                  </a:lnTo>
                  <a:lnTo>
                    <a:pt x="51502" y="133812"/>
                  </a:lnTo>
                  <a:lnTo>
                    <a:pt x="81602" y="187739"/>
                  </a:lnTo>
                  <a:lnTo>
                    <a:pt x="115407" y="242585"/>
                  </a:lnTo>
                  <a:lnTo>
                    <a:pt x="146513" y="297975"/>
                  </a:lnTo>
                  <a:lnTo>
                    <a:pt x="174489" y="331614"/>
                  </a:lnTo>
                  <a:lnTo>
                    <a:pt x="225812" y="370140"/>
                  </a:lnTo>
                  <a:lnTo>
                    <a:pt x="246757" y="380146"/>
                  </a:lnTo>
                  <a:lnTo>
                    <a:pt x="256087" y="380943"/>
                  </a:lnTo>
                  <a:lnTo>
                    <a:pt x="272691" y="375589"/>
                  </a:lnTo>
                  <a:lnTo>
                    <a:pt x="284750" y="359171"/>
                  </a:lnTo>
                  <a:lnTo>
                    <a:pt x="305799" y="303145"/>
                  </a:lnTo>
                  <a:lnTo>
                    <a:pt x="317143" y="243458"/>
                  </a:lnTo>
                  <a:lnTo>
                    <a:pt x="319731" y="186261"/>
                  </a:lnTo>
                  <a:lnTo>
                    <a:pt x="320179" y="138377"/>
                  </a:lnTo>
                  <a:lnTo>
                    <a:pt x="320331" y="77030"/>
                  </a:lnTo>
                  <a:lnTo>
                    <a:pt x="320361" y="22279"/>
                  </a:lnTo>
                  <a:lnTo>
                    <a:pt x="3203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37620" y="315854"/>
              <a:ext cx="109389" cy="208648"/>
            </a:xfrm>
            <a:custGeom>
              <a:avLst/>
              <a:gdLst/>
              <a:ahLst/>
              <a:cxnLst/>
              <a:rect l="0" t="0" r="0" b="0"/>
              <a:pathLst>
                <a:path w="109389" h="208648">
                  <a:moveTo>
                    <a:pt x="10400" y="21057"/>
                  </a:moveTo>
                  <a:lnTo>
                    <a:pt x="3165" y="48613"/>
                  </a:lnTo>
                  <a:lnTo>
                    <a:pt x="522" y="104836"/>
                  </a:lnTo>
                  <a:lnTo>
                    <a:pt x="0" y="161349"/>
                  </a:lnTo>
                  <a:lnTo>
                    <a:pt x="5499" y="197936"/>
                  </a:lnTo>
                  <a:lnTo>
                    <a:pt x="11812" y="204487"/>
                  </a:lnTo>
                  <a:lnTo>
                    <a:pt x="20700" y="207685"/>
                  </a:lnTo>
                  <a:lnTo>
                    <a:pt x="31305" y="208647"/>
                  </a:lnTo>
                  <a:lnTo>
                    <a:pt x="49327" y="203476"/>
                  </a:lnTo>
                  <a:lnTo>
                    <a:pt x="65136" y="192210"/>
                  </a:lnTo>
                  <a:lnTo>
                    <a:pt x="79961" y="175504"/>
                  </a:lnTo>
                  <a:lnTo>
                    <a:pt x="95872" y="140779"/>
                  </a:lnTo>
                  <a:lnTo>
                    <a:pt x="109388" y="79888"/>
                  </a:lnTo>
                  <a:lnTo>
                    <a:pt x="106339" y="27826"/>
                  </a:lnTo>
                  <a:lnTo>
                    <a:pt x="1051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22751" y="357477"/>
              <a:ext cx="253224" cy="190005"/>
            </a:xfrm>
            <a:custGeom>
              <a:avLst/>
              <a:gdLst/>
              <a:ahLst/>
              <a:cxnLst/>
              <a:rect l="0" t="0" r="0" b="0"/>
              <a:pathLst>
                <a:path w="253224" h="190005">
                  <a:moveTo>
                    <a:pt x="4254" y="74191"/>
                  </a:moveTo>
                  <a:lnTo>
                    <a:pt x="12588" y="111669"/>
                  </a:lnTo>
                  <a:lnTo>
                    <a:pt x="12637" y="128282"/>
                  </a:lnTo>
                  <a:lnTo>
                    <a:pt x="11013" y="127799"/>
                  </a:lnTo>
                  <a:lnTo>
                    <a:pt x="6088" y="116734"/>
                  </a:lnTo>
                  <a:lnTo>
                    <a:pt x="0" y="96219"/>
                  </a:lnTo>
                  <a:lnTo>
                    <a:pt x="1174" y="52772"/>
                  </a:lnTo>
                  <a:lnTo>
                    <a:pt x="14520" y="14032"/>
                  </a:lnTo>
                  <a:lnTo>
                    <a:pt x="21627" y="8349"/>
                  </a:lnTo>
                  <a:lnTo>
                    <a:pt x="29874" y="6899"/>
                  </a:lnTo>
                  <a:lnTo>
                    <a:pt x="47226" y="11528"/>
                  </a:lnTo>
                  <a:lnTo>
                    <a:pt x="62737" y="21384"/>
                  </a:lnTo>
                  <a:lnTo>
                    <a:pt x="74311" y="36683"/>
                  </a:lnTo>
                  <a:lnTo>
                    <a:pt x="98691" y="95652"/>
                  </a:lnTo>
                  <a:lnTo>
                    <a:pt x="102307" y="106046"/>
                  </a:lnTo>
                  <a:lnTo>
                    <a:pt x="104718" y="107126"/>
                  </a:lnTo>
                  <a:lnTo>
                    <a:pt x="107396" y="92728"/>
                  </a:lnTo>
                  <a:lnTo>
                    <a:pt x="112376" y="33940"/>
                  </a:lnTo>
                  <a:lnTo>
                    <a:pt x="114940" y="22791"/>
                  </a:lnTo>
                  <a:lnTo>
                    <a:pt x="121329" y="14188"/>
                  </a:lnTo>
                  <a:lnTo>
                    <a:pt x="140905" y="1509"/>
                  </a:lnTo>
                  <a:lnTo>
                    <a:pt x="152677" y="0"/>
                  </a:lnTo>
                  <a:lnTo>
                    <a:pt x="178234" y="4563"/>
                  </a:lnTo>
                  <a:lnTo>
                    <a:pt x="207752" y="20285"/>
                  </a:lnTo>
                  <a:lnTo>
                    <a:pt x="220650" y="36195"/>
                  </a:lnTo>
                  <a:lnTo>
                    <a:pt x="248346" y="86431"/>
                  </a:lnTo>
                  <a:lnTo>
                    <a:pt x="253223" y="123701"/>
                  </a:lnTo>
                  <a:lnTo>
                    <a:pt x="244983" y="165209"/>
                  </a:lnTo>
                  <a:lnTo>
                    <a:pt x="235881" y="190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2761" y="115813"/>
              <a:ext cx="181298" cy="382137"/>
            </a:xfrm>
            <a:custGeom>
              <a:avLst/>
              <a:gdLst/>
              <a:ahLst/>
              <a:cxnLst/>
              <a:rect l="0" t="0" r="0" b="0"/>
              <a:pathLst>
                <a:path w="181298" h="382137">
                  <a:moveTo>
                    <a:pt x="9571" y="0"/>
                  </a:moveTo>
                  <a:lnTo>
                    <a:pt x="3505" y="34792"/>
                  </a:lnTo>
                  <a:lnTo>
                    <a:pt x="7253" y="81408"/>
                  </a:lnTo>
                  <a:lnTo>
                    <a:pt x="10054" y="135645"/>
                  </a:lnTo>
                  <a:lnTo>
                    <a:pt x="17768" y="193430"/>
                  </a:lnTo>
                  <a:lnTo>
                    <a:pt x="19639" y="254887"/>
                  </a:lnTo>
                  <a:lnTo>
                    <a:pt x="21178" y="310918"/>
                  </a:lnTo>
                  <a:lnTo>
                    <a:pt x="26138" y="347147"/>
                  </a:lnTo>
                  <a:lnTo>
                    <a:pt x="23563" y="373436"/>
                  </a:lnTo>
                  <a:lnTo>
                    <a:pt x="20069" y="379979"/>
                  </a:lnTo>
                  <a:lnTo>
                    <a:pt x="15400" y="382001"/>
                  </a:lnTo>
                  <a:lnTo>
                    <a:pt x="9947" y="381009"/>
                  </a:lnTo>
                  <a:lnTo>
                    <a:pt x="6312" y="374499"/>
                  </a:lnTo>
                  <a:lnTo>
                    <a:pt x="0" y="311518"/>
                  </a:lnTo>
                  <a:lnTo>
                    <a:pt x="4915" y="275575"/>
                  </a:lnTo>
                  <a:lnTo>
                    <a:pt x="19370" y="242699"/>
                  </a:lnTo>
                  <a:lnTo>
                    <a:pt x="44060" y="216320"/>
                  </a:lnTo>
                  <a:lnTo>
                    <a:pt x="54790" y="212064"/>
                  </a:lnTo>
                  <a:lnTo>
                    <a:pt x="79191" y="210454"/>
                  </a:lnTo>
                  <a:lnTo>
                    <a:pt x="102514" y="219877"/>
                  </a:lnTo>
                  <a:lnTo>
                    <a:pt x="132256" y="244913"/>
                  </a:lnTo>
                  <a:lnTo>
                    <a:pt x="174586" y="297235"/>
                  </a:lnTo>
                  <a:lnTo>
                    <a:pt x="179242" y="306951"/>
                  </a:lnTo>
                  <a:lnTo>
                    <a:pt x="181297" y="327106"/>
                  </a:lnTo>
                  <a:lnTo>
                    <a:pt x="177140" y="346592"/>
                  </a:lnTo>
                  <a:lnTo>
                    <a:pt x="167494" y="363051"/>
                  </a:lnTo>
                  <a:lnTo>
                    <a:pt x="149169" y="375045"/>
                  </a:lnTo>
                  <a:lnTo>
                    <a:pt x="137731" y="379882"/>
                  </a:lnTo>
                  <a:lnTo>
                    <a:pt x="112544" y="382136"/>
                  </a:lnTo>
                  <a:lnTo>
                    <a:pt x="75176" y="379947"/>
                  </a:lnTo>
                  <a:lnTo>
                    <a:pt x="4115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2373" y="239157"/>
              <a:ext cx="147400" cy="224097"/>
            </a:xfrm>
            <a:custGeom>
              <a:avLst/>
              <a:gdLst/>
              <a:ahLst/>
              <a:cxnLst/>
              <a:rect l="0" t="0" r="0" b="0"/>
              <a:pathLst>
                <a:path w="147400" h="224097">
                  <a:moveTo>
                    <a:pt x="0" y="160925"/>
                  </a:moveTo>
                  <a:lnTo>
                    <a:pt x="11178" y="144158"/>
                  </a:lnTo>
                  <a:lnTo>
                    <a:pt x="29144" y="132806"/>
                  </a:lnTo>
                  <a:lnTo>
                    <a:pt x="59328" y="116719"/>
                  </a:lnTo>
                  <a:lnTo>
                    <a:pt x="86209" y="100254"/>
                  </a:lnTo>
                  <a:lnTo>
                    <a:pt x="113281" y="84847"/>
                  </a:lnTo>
                  <a:lnTo>
                    <a:pt x="121144" y="78621"/>
                  </a:lnTo>
                  <a:lnTo>
                    <a:pt x="133000" y="59225"/>
                  </a:lnTo>
                  <a:lnTo>
                    <a:pt x="137800" y="47502"/>
                  </a:lnTo>
                  <a:lnTo>
                    <a:pt x="138660" y="37346"/>
                  </a:lnTo>
                  <a:lnTo>
                    <a:pt x="133376" y="19824"/>
                  </a:lnTo>
                  <a:lnTo>
                    <a:pt x="116990" y="7357"/>
                  </a:lnTo>
                  <a:lnTo>
                    <a:pt x="106069" y="2394"/>
                  </a:lnTo>
                  <a:lnTo>
                    <a:pt x="81457" y="0"/>
                  </a:lnTo>
                  <a:lnTo>
                    <a:pt x="68342" y="999"/>
                  </a:lnTo>
                  <a:lnTo>
                    <a:pt x="44412" y="11468"/>
                  </a:lnTo>
                  <a:lnTo>
                    <a:pt x="33118" y="19173"/>
                  </a:lnTo>
                  <a:lnTo>
                    <a:pt x="17449" y="40213"/>
                  </a:lnTo>
                  <a:lnTo>
                    <a:pt x="7755" y="66331"/>
                  </a:lnTo>
                  <a:lnTo>
                    <a:pt x="2297" y="113920"/>
                  </a:lnTo>
                  <a:lnTo>
                    <a:pt x="3020" y="161556"/>
                  </a:lnTo>
                  <a:lnTo>
                    <a:pt x="11481" y="183043"/>
                  </a:lnTo>
                  <a:lnTo>
                    <a:pt x="29398" y="208293"/>
                  </a:lnTo>
                  <a:lnTo>
                    <a:pt x="52060" y="217073"/>
                  </a:lnTo>
                  <a:lnTo>
                    <a:pt x="108679" y="222709"/>
                  </a:lnTo>
                  <a:lnTo>
                    <a:pt x="147399" y="224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59299" y="293080"/>
              <a:ext cx="109987" cy="224063"/>
            </a:xfrm>
            <a:custGeom>
              <a:avLst/>
              <a:gdLst/>
              <a:ahLst/>
              <a:cxnLst/>
              <a:rect l="0" t="0" r="0" b="0"/>
              <a:pathLst>
                <a:path w="109987" h="224063">
                  <a:moveTo>
                    <a:pt x="15229" y="138588"/>
                  </a:moveTo>
                  <a:lnTo>
                    <a:pt x="33188" y="202016"/>
                  </a:lnTo>
                  <a:lnTo>
                    <a:pt x="39978" y="222930"/>
                  </a:lnTo>
                  <a:lnTo>
                    <a:pt x="41087" y="224062"/>
                  </a:lnTo>
                  <a:lnTo>
                    <a:pt x="28456" y="168497"/>
                  </a:lnTo>
                  <a:lnTo>
                    <a:pt x="15069" y="116507"/>
                  </a:lnTo>
                  <a:lnTo>
                    <a:pt x="0" y="54442"/>
                  </a:lnTo>
                  <a:lnTo>
                    <a:pt x="1832" y="28270"/>
                  </a:lnTo>
                  <a:lnTo>
                    <a:pt x="7467" y="18249"/>
                  </a:lnTo>
                  <a:lnTo>
                    <a:pt x="26207" y="3996"/>
                  </a:lnTo>
                  <a:lnTo>
                    <a:pt x="53254" y="0"/>
                  </a:lnTo>
                  <a:lnTo>
                    <a:pt x="88886" y="4328"/>
                  </a:lnTo>
                  <a:lnTo>
                    <a:pt x="109986" y="12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0805" y="312592"/>
              <a:ext cx="205802" cy="245419"/>
            </a:xfrm>
            <a:custGeom>
              <a:avLst/>
              <a:gdLst/>
              <a:ahLst/>
              <a:cxnLst/>
              <a:rect l="0" t="0" r="0" b="0"/>
              <a:pathLst>
                <a:path w="205802" h="245419">
                  <a:moveTo>
                    <a:pt x="151164" y="34848"/>
                  </a:moveTo>
                  <a:lnTo>
                    <a:pt x="145575" y="18080"/>
                  </a:lnTo>
                  <a:lnTo>
                    <a:pt x="133472" y="6729"/>
                  </a:lnTo>
                  <a:lnTo>
                    <a:pt x="125331" y="2064"/>
                  </a:lnTo>
                  <a:lnTo>
                    <a:pt x="103808" y="0"/>
                  </a:lnTo>
                  <a:lnTo>
                    <a:pt x="51862" y="8207"/>
                  </a:lnTo>
                  <a:lnTo>
                    <a:pt x="16066" y="23315"/>
                  </a:lnTo>
                  <a:lnTo>
                    <a:pt x="8456" y="31839"/>
                  </a:lnTo>
                  <a:lnTo>
                    <a:pt x="0" y="53788"/>
                  </a:lnTo>
                  <a:lnTo>
                    <a:pt x="1255" y="63852"/>
                  </a:lnTo>
                  <a:lnTo>
                    <a:pt x="12008" y="81274"/>
                  </a:lnTo>
                  <a:lnTo>
                    <a:pt x="19788" y="85686"/>
                  </a:lnTo>
                  <a:lnTo>
                    <a:pt x="73248" y="87484"/>
                  </a:lnTo>
                  <a:lnTo>
                    <a:pt x="129551" y="98942"/>
                  </a:lnTo>
                  <a:lnTo>
                    <a:pt x="149747" y="106618"/>
                  </a:lnTo>
                  <a:lnTo>
                    <a:pt x="189120" y="137294"/>
                  </a:lnTo>
                  <a:lnTo>
                    <a:pt x="205044" y="163468"/>
                  </a:lnTo>
                  <a:lnTo>
                    <a:pt x="205801" y="173237"/>
                  </a:lnTo>
                  <a:lnTo>
                    <a:pt x="200403" y="193450"/>
                  </a:lnTo>
                  <a:lnTo>
                    <a:pt x="184211" y="218972"/>
                  </a:lnTo>
                  <a:lnTo>
                    <a:pt x="165071" y="230934"/>
                  </a:lnTo>
                  <a:lnTo>
                    <a:pt x="142137" y="237811"/>
                  </a:lnTo>
                  <a:lnTo>
                    <a:pt x="105057" y="238933"/>
                  </a:lnTo>
                  <a:lnTo>
                    <a:pt x="87993" y="245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2683" y="558010"/>
              <a:ext cx="4148229" cy="115814"/>
            </a:xfrm>
            <a:custGeom>
              <a:avLst/>
              <a:gdLst/>
              <a:ahLst/>
              <a:cxnLst/>
              <a:rect l="0" t="0" r="0" b="0"/>
              <a:pathLst>
                <a:path w="4148229" h="115814">
                  <a:moveTo>
                    <a:pt x="4148228" y="73699"/>
                  </a:moveTo>
                  <a:lnTo>
                    <a:pt x="4099298" y="65366"/>
                  </a:lnTo>
                  <a:lnTo>
                    <a:pt x="4040167" y="63605"/>
                  </a:lnTo>
                  <a:lnTo>
                    <a:pt x="3991948" y="57710"/>
                  </a:lnTo>
                  <a:lnTo>
                    <a:pt x="3940616" y="48555"/>
                  </a:lnTo>
                  <a:lnTo>
                    <a:pt x="3893951" y="49612"/>
                  </a:lnTo>
                  <a:lnTo>
                    <a:pt x="3839310" y="51744"/>
                  </a:lnTo>
                  <a:lnTo>
                    <a:pt x="3784256" y="52376"/>
                  </a:lnTo>
                  <a:lnTo>
                    <a:pt x="3730062" y="46524"/>
                  </a:lnTo>
                  <a:lnTo>
                    <a:pt x="3685562" y="47968"/>
                  </a:lnTo>
                  <a:lnTo>
                    <a:pt x="3626209" y="43270"/>
                  </a:lnTo>
                  <a:lnTo>
                    <a:pt x="3567347" y="36867"/>
                  </a:lnTo>
                  <a:lnTo>
                    <a:pt x="3505453" y="33150"/>
                  </a:lnTo>
                  <a:lnTo>
                    <a:pt x="3446872" y="25829"/>
                  </a:lnTo>
                  <a:lnTo>
                    <a:pt x="3401506" y="26982"/>
                  </a:lnTo>
                  <a:lnTo>
                    <a:pt x="3380004" y="24860"/>
                  </a:lnTo>
                  <a:lnTo>
                    <a:pt x="3346998" y="26733"/>
                  </a:lnTo>
                  <a:lnTo>
                    <a:pt x="3309273" y="17539"/>
                  </a:lnTo>
                  <a:lnTo>
                    <a:pt x="3248155" y="14773"/>
                  </a:lnTo>
                  <a:lnTo>
                    <a:pt x="3196018" y="11786"/>
                  </a:lnTo>
                  <a:lnTo>
                    <a:pt x="3136116" y="10901"/>
                  </a:lnTo>
                  <a:lnTo>
                    <a:pt x="3091647" y="10694"/>
                  </a:lnTo>
                  <a:lnTo>
                    <a:pt x="3033052" y="7458"/>
                  </a:lnTo>
                  <a:lnTo>
                    <a:pt x="3005677" y="4484"/>
                  </a:lnTo>
                  <a:lnTo>
                    <a:pt x="2959507" y="5868"/>
                  </a:lnTo>
                  <a:lnTo>
                    <a:pt x="2899824" y="1159"/>
                  </a:lnTo>
                  <a:lnTo>
                    <a:pt x="2852083" y="343"/>
                  </a:lnTo>
                  <a:lnTo>
                    <a:pt x="2797123" y="102"/>
                  </a:lnTo>
                  <a:lnTo>
                    <a:pt x="2736385" y="30"/>
                  </a:lnTo>
                  <a:lnTo>
                    <a:pt x="2685114" y="9"/>
                  </a:lnTo>
                  <a:lnTo>
                    <a:pt x="2629108" y="3"/>
                  </a:lnTo>
                  <a:lnTo>
                    <a:pt x="2585550" y="1"/>
                  </a:lnTo>
                  <a:lnTo>
                    <a:pt x="2540065" y="0"/>
                  </a:lnTo>
                  <a:lnTo>
                    <a:pt x="2496453" y="0"/>
                  </a:lnTo>
                  <a:lnTo>
                    <a:pt x="2453673" y="0"/>
                  </a:lnTo>
                  <a:lnTo>
                    <a:pt x="2396366" y="3119"/>
                  </a:lnTo>
                  <a:lnTo>
                    <a:pt x="2352870" y="5214"/>
                  </a:lnTo>
                  <a:lnTo>
                    <a:pt x="2329027" y="3487"/>
                  </a:lnTo>
                  <a:lnTo>
                    <a:pt x="2285125" y="5671"/>
                  </a:lnTo>
                  <a:lnTo>
                    <a:pt x="2263823" y="3690"/>
                  </a:lnTo>
                  <a:lnTo>
                    <a:pt x="2218433" y="5711"/>
                  </a:lnTo>
                  <a:lnTo>
                    <a:pt x="2172248" y="4812"/>
                  </a:lnTo>
                  <a:lnTo>
                    <a:pt x="2120349" y="5715"/>
                  </a:lnTo>
                  <a:lnTo>
                    <a:pt x="2078455" y="4813"/>
                  </a:lnTo>
                  <a:lnTo>
                    <a:pt x="2054986" y="6818"/>
                  </a:lnTo>
                  <a:lnTo>
                    <a:pt x="2008205" y="4813"/>
                  </a:lnTo>
                  <a:lnTo>
                    <a:pt x="1961779" y="11954"/>
                  </a:lnTo>
                  <a:lnTo>
                    <a:pt x="1912928" y="15240"/>
                  </a:lnTo>
                  <a:lnTo>
                    <a:pt x="1887833" y="13792"/>
                  </a:lnTo>
                  <a:lnTo>
                    <a:pt x="1826795" y="19869"/>
                  </a:lnTo>
                  <a:lnTo>
                    <a:pt x="1766375" y="29234"/>
                  </a:lnTo>
                  <a:lnTo>
                    <a:pt x="1719720" y="30889"/>
                  </a:lnTo>
                  <a:lnTo>
                    <a:pt x="1661442" y="31379"/>
                  </a:lnTo>
                  <a:lnTo>
                    <a:pt x="1605961" y="31524"/>
                  </a:lnTo>
                  <a:lnTo>
                    <a:pt x="1553647" y="31567"/>
                  </a:lnTo>
                  <a:lnTo>
                    <a:pt x="1503051" y="34700"/>
                  </a:lnTo>
                  <a:lnTo>
                    <a:pt x="1448925" y="40649"/>
                  </a:lnTo>
                  <a:lnTo>
                    <a:pt x="1389664" y="41825"/>
                  </a:lnTo>
                  <a:lnTo>
                    <a:pt x="1327082" y="42028"/>
                  </a:lnTo>
                  <a:lnTo>
                    <a:pt x="1267075" y="43258"/>
                  </a:lnTo>
                  <a:lnTo>
                    <a:pt x="1210460" y="47323"/>
                  </a:lnTo>
                  <a:lnTo>
                    <a:pt x="1159211" y="43657"/>
                  </a:lnTo>
                  <a:lnTo>
                    <a:pt x="1114160" y="43970"/>
                  </a:lnTo>
                  <a:lnTo>
                    <a:pt x="1062941" y="48008"/>
                  </a:lnTo>
                  <a:lnTo>
                    <a:pt x="1012102" y="50583"/>
                  </a:lnTo>
                  <a:lnTo>
                    <a:pt x="963380" y="51727"/>
                  </a:lnTo>
                  <a:lnTo>
                    <a:pt x="918329" y="52236"/>
                  </a:lnTo>
                  <a:lnTo>
                    <a:pt x="871790" y="55581"/>
                  </a:lnTo>
                  <a:lnTo>
                    <a:pt x="823810" y="59798"/>
                  </a:lnTo>
                  <a:lnTo>
                    <a:pt x="775190" y="61672"/>
                  </a:lnTo>
                  <a:lnTo>
                    <a:pt x="726285" y="62505"/>
                  </a:lnTo>
                  <a:lnTo>
                    <a:pt x="680762" y="64045"/>
                  </a:lnTo>
                  <a:lnTo>
                    <a:pt x="629997" y="69149"/>
                  </a:lnTo>
                  <a:lnTo>
                    <a:pt x="591038" y="67802"/>
                  </a:lnTo>
                  <a:lnTo>
                    <a:pt x="551549" y="77151"/>
                  </a:lnTo>
                  <a:lnTo>
                    <a:pt x="495375" y="79974"/>
                  </a:lnTo>
                  <a:lnTo>
                    <a:pt x="432909" y="78454"/>
                  </a:lnTo>
                  <a:lnTo>
                    <a:pt x="379394" y="82517"/>
                  </a:lnTo>
                  <a:lnTo>
                    <a:pt x="323373" y="83721"/>
                  </a:lnTo>
                  <a:lnTo>
                    <a:pt x="265440" y="87197"/>
                  </a:lnTo>
                  <a:lnTo>
                    <a:pt x="217469" y="89397"/>
                  </a:lnTo>
                  <a:lnTo>
                    <a:pt x="192580" y="87695"/>
                  </a:lnTo>
                  <a:lnTo>
                    <a:pt x="131685" y="93595"/>
                  </a:lnTo>
                  <a:lnTo>
                    <a:pt x="76878" y="101763"/>
                  </a:lnTo>
                  <a:lnTo>
                    <a:pt x="27231" y="10770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47730" y="913533"/>
            <a:ext cx="2092387" cy="902636"/>
            <a:chOff x="1747730" y="913533"/>
            <a:chExt cx="2092387" cy="902636"/>
          </a:xfrm>
        </p:grpSpPr>
        <p:sp>
          <p:nvSpPr>
            <p:cNvPr id="23" name="Freeform 22"/>
            <p:cNvSpPr/>
            <p:nvPr/>
          </p:nvSpPr>
          <p:spPr>
            <a:xfrm>
              <a:off x="1916186" y="913533"/>
              <a:ext cx="409432" cy="413058"/>
            </a:xfrm>
            <a:custGeom>
              <a:avLst/>
              <a:gdLst/>
              <a:ahLst/>
              <a:cxnLst/>
              <a:rect l="0" t="0" r="0" b="0"/>
              <a:pathLst>
                <a:path w="409432" h="413058">
                  <a:moveTo>
                    <a:pt x="0" y="55088"/>
                  </a:moveTo>
                  <a:lnTo>
                    <a:pt x="33622" y="69560"/>
                  </a:lnTo>
                  <a:lnTo>
                    <a:pt x="73003" y="73024"/>
                  </a:lnTo>
                  <a:lnTo>
                    <a:pt x="135000" y="67427"/>
                  </a:lnTo>
                  <a:lnTo>
                    <a:pt x="198242" y="60385"/>
                  </a:lnTo>
                  <a:lnTo>
                    <a:pt x="258654" y="40493"/>
                  </a:lnTo>
                  <a:lnTo>
                    <a:pt x="318768" y="27206"/>
                  </a:lnTo>
                  <a:lnTo>
                    <a:pt x="348735" y="22809"/>
                  </a:lnTo>
                  <a:lnTo>
                    <a:pt x="400485" y="0"/>
                  </a:lnTo>
                  <a:lnTo>
                    <a:pt x="406200" y="815"/>
                  </a:lnTo>
                  <a:lnTo>
                    <a:pt x="408840" y="4868"/>
                  </a:lnTo>
                  <a:lnTo>
                    <a:pt x="409431" y="11080"/>
                  </a:lnTo>
                  <a:lnTo>
                    <a:pt x="403848" y="27340"/>
                  </a:lnTo>
                  <a:lnTo>
                    <a:pt x="384431" y="56225"/>
                  </a:lnTo>
                  <a:lnTo>
                    <a:pt x="330172" y="106711"/>
                  </a:lnTo>
                  <a:lnTo>
                    <a:pt x="303979" y="134465"/>
                  </a:lnTo>
                  <a:lnTo>
                    <a:pt x="267007" y="194411"/>
                  </a:lnTo>
                  <a:lnTo>
                    <a:pt x="226451" y="253257"/>
                  </a:lnTo>
                  <a:lnTo>
                    <a:pt x="205917" y="286160"/>
                  </a:lnTo>
                  <a:lnTo>
                    <a:pt x="165720" y="339285"/>
                  </a:lnTo>
                  <a:lnTo>
                    <a:pt x="118005" y="399013"/>
                  </a:lnTo>
                  <a:lnTo>
                    <a:pt x="105285" y="413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47730" y="1316062"/>
              <a:ext cx="589597" cy="58359"/>
            </a:xfrm>
            <a:custGeom>
              <a:avLst/>
              <a:gdLst/>
              <a:ahLst/>
              <a:cxnLst/>
              <a:rect l="0" t="0" r="0" b="0"/>
              <a:pathLst>
                <a:path w="589597" h="58359">
                  <a:moveTo>
                    <a:pt x="589596" y="0"/>
                  </a:moveTo>
                  <a:lnTo>
                    <a:pt x="584007" y="16767"/>
                  </a:lnTo>
                  <a:lnTo>
                    <a:pt x="571904" y="28119"/>
                  </a:lnTo>
                  <a:lnTo>
                    <a:pt x="535538" y="44939"/>
                  </a:lnTo>
                  <a:lnTo>
                    <a:pt x="483815" y="51121"/>
                  </a:lnTo>
                  <a:lnTo>
                    <a:pt x="429572" y="52191"/>
                  </a:lnTo>
                  <a:lnTo>
                    <a:pt x="378275" y="53679"/>
                  </a:lnTo>
                  <a:lnTo>
                    <a:pt x="328315" y="57830"/>
                  </a:lnTo>
                  <a:lnTo>
                    <a:pt x="306185" y="56118"/>
                  </a:lnTo>
                  <a:lnTo>
                    <a:pt x="263382" y="58311"/>
                  </a:lnTo>
                  <a:lnTo>
                    <a:pt x="242231" y="56332"/>
                  </a:lnTo>
                  <a:lnTo>
                    <a:pt x="200057" y="58354"/>
                  </a:lnTo>
                  <a:lnTo>
                    <a:pt x="178991" y="56351"/>
                  </a:lnTo>
                  <a:lnTo>
                    <a:pt x="136872" y="58357"/>
                  </a:lnTo>
                  <a:lnTo>
                    <a:pt x="115814" y="56352"/>
                  </a:lnTo>
                  <a:lnTo>
                    <a:pt x="61221" y="583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59880" y="1436592"/>
              <a:ext cx="243414" cy="379577"/>
            </a:xfrm>
            <a:custGeom>
              <a:avLst/>
              <a:gdLst/>
              <a:ahLst/>
              <a:cxnLst/>
              <a:rect l="0" t="0" r="0" b="0"/>
              <a:pathLst>
                <a:path w="243414" h="379577">
                  <a:moveTo>
                    <a:pt x="230047" y="100568"/>
                  </a:moveTo>
                  <a:lnTo>
                    <a:pt x="190475" y="134927"/>
                  </a:lnTo>
                  <a:lnTo>
                    <a:pt x="153173" y="193567"/>
                  </a:lnTo>
                  <a:lnTo>
                    <a:pt x="127948" y="248313"/>
                  </a:lnTo>
                  <a:lnTo>
                    <a:pt x="107634" y="310967"/>
                  </a:lnTo>
                  <a:lnTo>
                    <a:pt x="100382" y="337188"/>
                  </a:lnTo>
                  <a:lnTo>
                    <a:pt x="100320" y="348392"/>
                  </a:lnTo>
                  <a:lnTo>
                    <a:pt x="106490" y="367080"/>
                  </a:lnTo>
                  <a:lnTo>
                    <a:pt x="113750" y="372999"/>
                  </a:lnTo>
                  <a:lnTo>
                    <a:pt x="134296" y="379576"/>
                  </a:lnTo>
                  <a:lnTo>
                    <a:pt x="155905" y="376260"/>
                  </a:lnTo>
                  <a:lnTo>
                    <a:pt x="184682" y="361239"/>
                  </a:lnTo>
                  <a:lnTo>
                    <a:pt x="208027" y="338851"/>
                  </a:lnTo>
                  <a:lnTo>
                    <a:pt x="226642" y="309991"/>
                  </a:lnTo>
                  <a:lnTo>
                    <a:pt x="243413" y="268797"/>
                  </a:lnTo>
                  <a:lnTo>
                    <a:pt x="243236" y="226193"/>
                  </a:lnTo>
                  <a:lnTo>
                    <a:pt x="235519" y="202805"/>
                  </a:lnTo>
                  <a:lnTo>
                    <a:pt x="230185" y="193293"/>
                  </a:lnTo>
                  <a:lnTo>
                    <a:pt x="214901" y="179604"/>
                  </a:lnTo>
                  <a:lnTo>
                    <a:pt x="155942" y="153679"/>
                  </a:lnTo>
                  <a:lnTo>
                    <a:pt x="93141" y="132195"/>
                  </a:lnTo>
                  <a:lnTo>
                    <a:pt x="51056" y="112535"/>
                  </a:lnTo>
                  <a:lnTo>
                    <a:pt x="17353" y="84951"/>
                  </a:lnTo>
                  <a:lnTo>
                    <a:pt x="2545" y="66721"/>
                  </a:lnTo>
                  <a:lnTo>
                    <a:pt x="0" y="56946"/>
                  </a:lnTo>
                  <a:lnTo>
                    <a:pt x="3412" y="36727"/>
                  </a:lnTo>
                  <a:lnTo>
                    <a:pt x="18487" y="11202"/>
                  </a:lnTo>
                  <a:lnTo>
                    <a:pt x="27006" y="5896"/>
                  </a:lnTo>
                  <a:lnTo>
                    <a:pt x="48949" y="0"/>
                  </a:lnTo>
                  <a:lnTo>
                    <a:pt x="99995" y="4620"/>
                  </a:lnTo>
                  <a:lnTo>
                    <a:pt x="155859" y="20155"/>
                  </a:lnTo>
                  <a:lnTo>
                    <a:pt x="188790" y="41184"/>
                  </a:lnTo>
                  <a:lnTo>
                    <a:pt x="208990" y="58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63709" y="1337119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0"/>
                  </a:moveTo>
                  <a:lnTo>
                    <a:pt x="115751" y="19128"/>
                  </a:lnTo>
                  <a:lnTo>
                    <a:pt x="92269" y="37773"/>
                  </a:lnTo>
                  <a:lnTo>
                    <a:pt x="41987" y="95299"/>
                  </a:lnTo>
                  <a:lnTo>
                    <a:pt x="14317" y="13697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4766" y="1295005"/>
              <a:ext cx="210571" cy="221099"/>
            </a:xfrm>
            <a:custGeom>
              <a:avLst/>
              <a:gdLst/>
              <a:ahLst/>
              <a:cxnLst/>
              <a:rect l="0" t="0" r="0" b="0"/>
              <a:pathLst>
                <a:path w="210571" h="221099">
                  <a:moveTo>
                    <a:pt x="210570" y="221098"/>
                  </a:moveTo>
                  <a:lnTo>
                    <a:pt x="204981" y="198741"/>
                  </a:lnTo>
                  <a:lnTo>
                    <a:pt x="192879" y="181526"/>
                  </a:lnTo>
                  <a:lnTo>
                    <a:pt x="136242" y="137093"/>
                  </a:lnTo>
                  <a:lnTo>
                    <a:pt x="81978" y="91656"/>
                  </a:lnTo>
                  <a:lnTo>
                    <a:pt x="23979" y="313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37492" y="1161093"/>
              <a:ext cx="379027" cy="414761"/>
            </a:xfrm>
            <a:custGeom>
              <a:avLst/>
              <a:gdLst/>
              <a:ahLst/>
              <a:cxnLst/>
              <a:rect l="0" t="0" r="0" b="0"/>
              <a:pathLst>
                <a:path w="379027" h="414761">
                  <a:moveTo>
                    <a:pt x="0" y="102326"/>
                  </a:moveTo>
                  <a:lnTo>
                    <a:pt x="26364" y="42385"/>
                  </a:lnTo>
                  <a:lnTo>
                    <a:pt x="39403" y="24603"/>
                  </a:lnTo>
                  <a:lnTo>
                    <a:pt x="59236" y="12021"/>
                  </a:lnTo>
                  <a:lnTo>
                    <a:pt x="83649" y="3699"/>
                  </a:lnTo>
                  <a:lnTo>
                    <a:pt x="110097" y="0"/>
                  </a:lnTo>
                  <a:lnTo>
                    <a:pt x="171269" y="13267"/>
                  </a:lnTo>
                  <a:lnTo>
                    <a:pt x="207114" y="25895"/>
                  </a:lnTo>
                  <a:lnTo>
                    <a:pt x="225022" y="37551"/>
                  </a:lnTo>
                  <a:lnTo>
                    <a:pt x="248257" y="68446"/>
                  </a:lnTo>
                  <a:lnTo>
                    <a:pt x="264370" y="101646"/>
                  </a:lnTo>
                  <a:lnTo>
                    <a:pt x="270964" y="144889"/>
                  </a:lnTo>
                  <a:lnTo>
                    <a:pt x="264787" y="196261"/>
                  </a:lnTo>
                  <a:lnTo>
                    <a:pt x="249182" y="253376"/>
                  </a:lnTo>
                  <a:lnTo>
                    <a:pt x="218327" y="315047"/>
                  </a:lnTo>
                  <a:lnTo>
                    <a:pt x="168091" y="374964"/>
                  </a:lnTo>
                  <a:lnTo>
                    <a:pt x="146067" y="394294"/>
                  </a:lnTo>
                  <a:lnTo>
                    <a:pt x="107360" y="410584"/>
                  </a:lnTo>
                  <a:lnTo>
                    <a:pt x="67425" y="414760"/>
                  </a:lnTo>
                  <a:lnTo>
                    <a:pt x="44005" y="411592"/>
                  </a:lnTo>
                  <a:lnTo>
                    <a:pt x="35186" y="406769"/>
                  </a:lnTo>
                  <a:lnTo>
                    <a:pt x="22267" y="392052"/>
                  </a:lnTo>
                  <a:lnTo>
                    <a:pt x="15745" y="370693"/>
                  </a:lnTo>
                  <a:lnTo>
                    <a:pt x="14017" y="346773"/>
                  </a:lnTo>
                  <a:lnTo>
                    <a:pt x="17148" y="324443"/>
                  </a:lnTo>
                  <a:lnTo>
                    <a:pt x="25559" y="305940"/>
                  </a:lnTo>
                  <a:lnTo>
                    <a:pt x="57915" y="261677"/>
                  </a:lnTo>
                  <a:lnTo>
                    <a:pt x="86960" y="245208"/>
                  </a:lnTo>
                  <a:lnTo>
                    <a:pt x="111568" y="236799"/>
                  </a:lnTo>
                  <a:lnTo>
                    <a:pt x="151730" y="236667"/>
                  </a:lnTo>
                  <a:lnTo>
                    <a:pt x="207223" y="247102"/>
                  </a:lnTo>
                  <a:lnTo>
                    <a:pt x="263244" y="260429"/>
                  </a:lnTo>
                  <a:lnTo>
                    <a:pt x="313781" y="274326"/>
                  </a:lnTo>
                  <a:lnTo>
                    <a:pt x="335990" y="271967"/>
                  </a:lnTo>
                  <a:lnTo>
                    <a:pt x="379026" y="249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94843" y="1158134"/>
              <a:ext cx="345274" cy="386603"/>
            </a:xfrm>
            <a:custGeom>
              <a:avLst/>
              <a:gdLst/>
              <a:ahLst/>
              <a:cxnLst/>
              <a:rect l="0" t="0" r="0" b="0"/>
              <a:pathLst>
                <a:path w="345274" h="386603">
                  <a:moveTo>
                    <a:pt x="242773" y="0"/>
                  </a:moveTo>
                  <a:lnTo>
                    <a:pt x="237184" y="16768"/>
                  </a:lnTo>
                  <a:lnTo>
                    <a:pt x="230858" y="20537"/>
                  </a:lnTo>
                  <a:lnTo>
                    <a:pt x="174062" y="21220"/>
                  </a:lnTo>
                  <a:lnTo>
                    <a:pt x="119540" y="21089"/>
                  </a:lnTo>
                  <a:lnTo>
                    <a:pt x="66829" y="17944"/>
                  </a:lnTo>
                  <a:lnTo>
                    <a:pt x="22276" y="6404"/>
                  </a:lnTo>
                  <a:lnTo>
                    <a:pt x="13887" y="7779"/>
                  </a:lnTo>
                  <a:lnTo>
                    <a:pt x="7124" y="12205"/>
                  </a:lnTo>
                  <a:lnTo>
                    <a:pt x="1445" y="18665"/>
                  </a:lnTo>
                  <a:lnTo>
                    <a:pt x="0" y="26482"/>
                  </a:lnTo>
                  <a:lnTo>
                    <a:pt x="9216" y="80003"/>
                  </a:lnTo>
                  <a:lnTo>
                    <a:pt x="22345" y="136314"/>
                  </a:lnTo>
                  <a:lnTo>
                    <a:pt x="25631" y="147028"/>
                  </a:lnTo>
                  <a:lnTo>
                    <a:pt x="31331" y="153001"/>
                  </a:lnTo>
                  <a:lnTo>
                    <a:pt x="38641" y="155813"/>
                  </a:lnTo>
                  <a:lnTo>
                    <a:pt x="47024" y="156518"/>
                  </a:lnTo>
                  <a:lnTo>
                    <a:pt x="65697" y="151062"/>
                  </a:lnTo>
                  <a:lnTo>
                    <a:pt x="111869" y="134085"/>
                  </a:lnTo>
                  <a:lnTo>
                    <a:pt x="157844" y="134226"/>
                  </a:lnTo>
                  <a:lnTo>
                    <a:pt x="217375" y="145923"/>
                  </a:lnTo>
                  <a:lnTo>
                    <a:pt x="267955" y="169551"/>
                  </a:lnTo>
                  <a:lnTo>
                    <a:pt x="314676" y="204865"/>
                  </a:lnTo>
                  <a:lnTo>
                    <a:pt x="335789" y="243108"/>
                  </a:lnTo>
                  <a:lnTo>
                    <a:pt x="342605" y="265976"/>
                  </a:lnTo>
                  <a:lnTo>
                    <a:pt x="345273" y="309395"/>
                  </a:lnTo>
                  <a:lnTo>
                    <a:pt x="341751" y="334041"/>
                  </a:lnTo>
                  <a:lnTo>
                    <a:pt x="330047" y="353574"/>
                  </a:lnTo>
                  <a:lnTo>
                    <a:pt x="313147" y="368884"/>
                  </a:lnTo>
                  <a:lnTo>
                    <a:pt x="293938" y="379588"/>
                  </a:lnTo>
                  <a:lnTo>
                    <a:pt x="252214" y="386602"/>
                  </a:lnTo>
                  <a:lnTo>
                    <a:pt x="195288" y="380566"/>
                  </a:lnTo>
                  <a:lnTo>
                    <a:pt x="132578" y="359140"/>
                  </a:lnTo>
                  <a:lnTo>
                    <a:pt x="7431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53015" y="2549398"/>
            <a:ext cx="1631918" cy="834096"/>
            <a:chOff x="1853015" y="2549398"/>
            <a:chExt cx="1631918" cy="834096"/>
          </a:xfrm>
        </p:grpSpPr>
        <p:sp>
          <p:nvSpPr>
            <p:cNvPr id="31" name="Freeform 30"/>
            <p:cNvSpPr/>
            <p:nvPr/>
          </p:nvSpPr>
          <p:spPr>
            <a:xfrm>
              <a:off x="1989886" y="2584421"/>
              <a:ext cx="260869" cy="269893"/>
            </a:xfrm>
            <a:custGeom>
              <a:avLst/>
              <a:gdLst/>
              <a:ahLst/>
              <a:cxnLst/>
              <a:rect l="0" t="0" r="0" b="0"/>
              <a:pathLst>
                <a:path w="260869" h="269893">
                  <a:moveTo>
                    <a:pt x="0" y="5589"/>
                  </a:moveTo>
                  <a:lnTo>
                    <a:pt x="16767" y="0"/>
                  </a:lnTo>
                  <a:lnTo>
                    <a:pt x="34358" y="3495"/>
                  </a:lnTo>
                  <a:lnTo>
                    <a:pt x="55044" y="10507"/>
                  </a:lnTo>
                  <a:lnTo>
                    <a:pt x="106452" y="18129"/>
                  </a:lnTo>
                  <a:lnTo>
                    <a:pt x="161667" y="24963"/>
                  </a:lnTo>
                  <a:lnTo>
                    <a:pt x="223700" y="25144"/>
                  </a:lnTo>
                  <a:lnTo>
                    <a:pt x="249161" y="20909"/>
                  </a:lnTo>
                  <a:lnTo>
                    <a:pt x="256184" y="22821"/>
                  </a:lnTo>
                  <a:lnTo>
                    <a:pt x="259696" y="27606"/>
                  </a:lnTo>
                  <a:lnTo>
                    <a:pt x="260868" y="34305"/>
                  </a:lnTo>
                  <a:lnTo>
                    <a:pt x="255931" y="51107"/>
                  </a:lnTo>
                  <a:lnTo>
                    <a:pt x="239998" y="77177"/>
                  </a:lnTo>
                  <a:lnTo>
                    <a:pt x="224819" y="92388"/>
                  </a:lnTo>
                  <a:lnTo>
                    <a:pt x="169177" y="133887"/>
                  </a:lnTo>
                  <a:lnTo>
                    <a:pt x="114413" y="195274"/>
                  </a:lnTo>
                  <a:lnTo>
                    <a:pt x="58820" y="250853"/>
                  </a:lnTo>
                  <a:lnTo>
                    <a:pt x="33806" y="268683"/>
                  </a:lnTo>
                  <a:lnTo>
                    <a:pt x="29556" y="269892"/>
                  </a:lnTo>
                  <a:lnTo>
                    <a:pt x="21057" y="268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53015" y="2937450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63171"/>
                  </a:moveTo>
                  <a:lnTo>
                    <a:pt x="323072" y="33863"/>
                  </a:lnTo>
                  <a:lnTo>
                    <a:pt x="313647" y="30764"/>
                  </a:lnTo>
                  <a:lnTo>
                    <a:pt x="263946" y="27957"/>
                  </a:lnTo>
                  <a:lnTo>
                    <a:pt x="213907" y="23102"/>
                  </a:lnTo>
                  <a:lnTo>
                    <a:pt x="155077" y="21461"/>
                  </a:lnTo>
                  <a:lnTo>
                    <a:pt x="106910" y="21177"/>
                  </a:lnTo>
                  <a:lnTo>
                    <a:pt x="55594" y="15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24712" y="3045786"/>
              <a:ext cx="194794" cy="337708"/>
            </a:xfrm>
            <a:custGeom>
              <a:avLst/>
              <a:gdLst/>
              <a:ahLst/>
              <a:cxnLst/>
              <a:rect l="0" t="0" r="0" b="0"/>
              <a:pathLst>
                <a:path w="194794" h="337708">
                  <a:moveTo>
                    <a:pt x="180987" y="49592"/>
                  </a:moveTo>
                  <a:lnTo>
                    <a:pt x="117654" y="112925"/>
                  </a:lnTo>
                  <a:lnTo>
                    <a:pt x="89708" y="146460"/>
                  </a:lnTo>
                  <a:lnTo>
                    <a:pt x="66094" y="205602"/>
                  </a:lnTo>
                  <a:lnTo>
                    <a:pt x="51317" y="249255"/>
                  </a:lnTo>
                  <a:lnTo>
                    <a:pt x="51840" y="286696"/>
                  </a:lnTo>
                  <a:lnTo>
                    <a:pt x="64992" y="321836"/>
                  </a:lnTo>
                  <a:lnTo>
                    <a:pt x="73242" y="329354"/>
                  </a:lnTo>
                  <a:lnTo>
                    <a:pt x="94886" y="337707"/>
                  </a:lnTo>
                  <a:lnTo>
                    <a:pt x="116983" y="335181"/>
                  </a:lnTo>
                  <a:lnTo>
                    <a:pt x="137333" y="326259"/>
                  </a:lnTo>
                  <a:lnTo>
                    <a:pt x="176813" y="294718"/>
                  </a:lnTo>
                  <a:lnTo>
                    <a:pt x="192748" y="268451"/>
                  </a:lnTo>
                  <a:lnTo>
                    <a:pt x="194793" y="242399"/>
                  </a:lnTo>
                  <a:lnTo>
                    <a:pt x="190633" y="214833"/>
                  </a:lnTo>
                  <a:lnTo>
                    <a:pt x="180985" y="194782"/>
                  </a:lnTo>
                  <a:lnTo>
                    <a:pt x="147321" y="162846"/>
                  </a:lnTo>
                  <a:lnTo>
                    <a:pt x="86048" y="121035"/>
                  </a:lnTo>
                  <a:lnTo>
                    <a:pt x="39153" y="93763"/>
                  </a:lnTo>
                  <a:lnTo>
                    <a:pt x="10597" y="65683"/>
                  </a:lnTo>
                  <a:lnTo>
                    <a:pt x="753" y="47385"/>
                  </a:lnTo>
                  <a:lnTo>
                    <a:pt x="0" y="38762"/>
                  </a:lnTo>
                  <a:lnTo>
                    <a:pt x="5402" y="22942"/>
                  </a:lnTo>
                  <a:lnTo>
                    <a:pt x="18721" y="11231"/>
                  </a:lnTo>
                  <a:lnTo>
                    <a:pt x="37509" y="3297"/>
                  </a:lnTo>
                  <a:lnTo>
                    <a:pt x="73224" y="0"/>
                  </a:lnTo>
                  <a:lnTo>
                    <a:pt x="136316" y="13903"/>
                  </a:lnTo>
                  <a:lnTo>
                    <a:pt x="159930" y="18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84725" y="291639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77946" y="19151"/>
                  </a:lnTo>
                  <a:lnTo>
                    <a:pt x="50848" y="73218"/>
                  </a:lnTo>
                  <a:lnTo>
                    <a:pt x="27934" y="105142"/>
                  </a:lnTo>
                  <a:lnTo>
                    <a:pt x="15145" y="11692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00497" y="2926922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126342"/>
                  </a:moveTo>
                  <a:lnTo>
                    <a:pt x="183924" y="109574"/>
                  </a:lnTo>
                  <a:lnTo>
                    <a:pt x="168701" y="95103"/>
                  </a:lnTo>
                  <a:lnTo>
                    <a:pt x="105307" y="52673"/>
                  </a:lnTo>
                  <a:lnTo>
                    <a:pt x="50449" y="10531"/>
                  </a:lnTo>
                  <a:lnTo>
                    <a:pt x="40652" y="3511"/>
                  </a:lnTo>
                  <a:lnTo>
                    <a:pt x="31781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61383" y="2622253"/>
              <a:ext cx="307695" cy="273681"/>
            </a:xfrm>
            <a:custGeom>
              <a:avLst/>
              <a:gdLst/>
              <a:ahLst/>
              <a:cxnLst/>
              <a:rect l="0" t="0" r="0" b="0"/>
              <a:pathLst>
                <a:path w="307695" h="273681">
                  <a:moveTo>
                    <a:pt x="23425" y="41456"/>
                  </a:moveTo>
                  <a:lnTo>
                    <a:pt x="13850" y="65503"/>
                  </a:lnTo>
                  <a:lnTo>
                    <a:pt x="3182" y="79830"/>
                  </a:lnTo>
                  <a:lnTo>
                    <a:pt x="571" y="81077"/>
                  </a:lnTo>
                  <a:lnTo>
                    <a:pt x="0" y="78398"/>
                  </a:lnTo>
                  <a:lnTo>
                    <a:pt x="789" y="73103"/>
                  </a:lnTo>
                  <a:lnTo>
                    <a:pt x="11025" y="60981"/>
                  </a:lnTo>
                  <a:lnTo>
                    <a:pt x="70145" y="2575"/>
                  </a:lnTo>
                  <a:lnTo>
                    <a:pt x="88643" y="0"/>
                  </a:lnTo>
                  <a:lnTo>
                    <a:pt x="118788" y="5126"/>
                  </a:lnTo>
                  <a:lnTo>
                    <a:pt x="136388" y="17121"/>
                  </a:lnTo>
                  <a:lnTo>
                    <a:pt x="166751" y="53417"/>
                  </a:lnTo>
                  <a:lnTo>
                    <a:pt x="174863" y="76798"/>
                  </a:lnTo>
                  <a:lnTo>
                    <a:pt x="186564" y="135321"/>
                  </a:lnTo>
                  <a:lnTo>
                    <a:pt x="176680" y="188738"/>
                  </a:lnTo>
                  <a:lnTo>
                    <a:pt x="155170" y="229776"/>
                  </a:lnTo>
                  <a:lnTo>
                    <a:pt x="121478" y="268955"/>
                  </a:lnTo>
                  <a:lnTo>
                    <a:pt x="113360" y="272671"/>
                  </a:lnTo>
                  <a:lnTo>
                    <a:pt x="94982" y="273680"/>
                  </a:lnTo>
                  <a:lnTo>
                    <a:pt x="87507" y="269972"/>
                  </a:lnTo>
                  <a:lnTo>
                    <a:pt x="76083" y="256492"/>
                  </a:lnTo>
                  <a:lnTo>
                    <a:pt x="74908" y="247985"/>
                  </a:lnTo>
                  <a:lnTo>
                    <a:pt x="90184" y="193262"/>
                  </a:lnTo>
                  <a:lnTo>
                    <a:pt x="106246" y="164165"/>
                  </a:lnTo>
                  <a:lnTo>
                    <a:pt x="114904" y="158357"/>
                  </a:lnTo>
                  <a:lnTo>
                    <a:pt x="137002" y="151904"/>
                  </a:lnTo>
                  <a:lnTo>
                    <a:pt x="196552" y="162232"/>
                  </a:lnTo>
                  <a:lnTo>
                    <a:pt x="254588" y="163579"/>
                  </a:lnTo>
                  <a:lnTo>
                    <a:pt x="279412" y="161244"/>
                  </a:lnTo>
                  <a:lnTo>
                    <a:pt x="307694" y="16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59159" y="2549398"/>
              <a:ext cx="265805" cy="341131"/>
            </a:xfrm>
            <a:custGeom>
              <a:avLst/>
              <a:gdLst/>
              <a:ahLst/>
              <a:cxnLst/>
              <a:rect l="0" t="0" r="0" b="0"/>
              <a:pathLst>
                <a:path w="265805" h="341131">
                  <a:moveTo>
                    <a:pt x="231017" y="19555"/>
                  </a:moveTo>
                  <a:lnTo>
                    <a:pt x="193539" y="11222"/>
                  </a:lnTo>
                  <a:lnTo>
                    <a:pt x="136526" y="9460"/>
                  </a:lnTo>
                  <a:lnTo>
                    <a:pt x="86166" y="3566"/>
                  </a:lnTo>
                  <a:lnTo>
                    <a:pt x="39789" y="0"/>
                  </a:lnTo>
                  <a:lnTo>
                    <a:pt x="16955" y="5404"/>
                  </a:lnTo>
                  <a:lnTo>
                    <a:pt x="7590" y="10121"/>
                  </a:lnTo>
                  <a:lnTo>
                    <a:pt x="2517" y="19115"/>
                  </a:lnTo>
                  <a:lnTo>
                    <a:pt x="0" y="44706"/>
                  </a:lnTo>
                  <a:lnTo>
                    <a:pt x="5160" y="86409"/>
                  </a:lnTo>
                  <a:lnTo>
                    <a:pt x="29078" y="144996"/>
                  </a:lnTo>
                  <a:lnTo>
                    <a:pt x="33220" y="155825"/>
                  </a:lnTo>
                  <a:lnTo>
                    <a:pt x="38321" y="160704"/>
                  </a:lnTo>
                  <a:lnTo>
                    <a:pt x="44061" y="161618"/>
                  </a:lnTo>
                  <a:lnTo>
                    <a:pt x="56678" y="156393"/>
                  </a:lnTo>
                  <a:lnTo>
                    <a:pt x="80445" y="141468"/>
                  </a:lnTo>
                  <a:lnTo>
                    <a:pt x="121802" y="131457"/>
                  </a:lnTo>
                  <a:lnTo>
                    <a:pt x="178291" y="137369"/>
                  </a:lnTo>
                  <a:lnTo>
                    <a:pt x="204074" y="144446"/>
                  </a:lnTo>
                  <a:lnTo>
                    <a:pt x="239689" y="168054"/>
                  </a:lnTo>
                  <a:lnTo>
                    <a:pt x="253589" y="182651"/>
                  </a:lnTo>
                  <a:lnTo>
                    <a:pt x="263665" y="200837"/>
                  </a:lnTo>
                  <a:lnTo>
                    <a:pt x="265804" y="223737"/>
                  </a:lnTo>
                  <a:lnTo>
                    <a:pt x="257646" y="270977"/>
                  </a:lnTo>
                  <a:lnTo>
                    <a:pt x="236957" y="303451"/>
                  </a:lnTo>
                  <a:lnTo>
                    <a:pt x="203011" y="329710"/>
                  </a:lnTo>
                  <a:lnTo>
                    <a:pt x="163317" y="341130"/>
                  </a:lnTo>
                  <a:lnTo>
                    <a:pt x="142046" y="340682"/>
                  </a:lnTo>
                  <a:lnTo>
                    <a:pt x="115203" y="33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05865" y="2895336"/>
              <a:ext cx="579068" cy="42065"/>
            </a:xfrm>
            <a:custGeom>
              <a:avLst/>
              <a:gdLst/>
              <a:ahLst/>
              <a:cxnLst/>
              <a:rect l="0" t="0" r="0" b="0"/>
              <a:pathLst>
                <a:path w="579068" h="42065">
                  <a:moveTo>
                    <a:pt x="579067" y="21057"/>
                  </a:moveTo>
                  <a:lnTo>
                    <a:pt x="562300" y="32236"/>
                  </a:lnTo>
                  <a:lnTo>
                    <a:pt x="529516" y="39187"/>
                  </a:lnTo>
                  <a:lnTo>
                    <a:pt x="475346" y="41536"/>
                  </a:lnTo>
                  <a:lnTo>
                    <a:pt x="426542" y="41943"/>
                  </a:lnTo>
                  <a:lnTo>
                    <a:pt x="375038" y="42064"/>
                  </a:lnTo>
                  <a:lnTo>
                    <a:pt x="322732" y="40930"/>
                  </a:lnTo>
                  <a:lnTo>
                    <a:pt x="272529" y="33705"/>
                  </a:lnTo>
                  <a:lnTo>
                    <a:pt x="234387" y="26494"/>
                  </a:lnTo>
                  <a:lnTo>
                    <a:pt x="183819" y="27114"/>
                  </a:lnTo>
                  <a:lnTo>
                    <a:pt x="123787" y="22254"/>
                  </a:lnTo>
                  <a:lnTo>
                    <a:pt x="60803" y="18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32248" y="3021678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16789" y="62281"/>
                  </a:lnTo>
                  <a:lnTo>
                    <a:pt x="20214" y="122570"/>
                  </a:lnTo>
                  <a:lnTo>
                    <a:pt x="23927" y="174748"/>
                  </a:lnTo>
                  <a:lnTo>
                    <a:pt x="29317" y="213604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79979" y="842279"/>
            <a:ext cx="5053680" cy="1839684"/>
            <a:chOff x="4979979" y="842279"/>
            <a:chExt cx="5053680" cy="1839684"/>
          </a:xfrm>
        </p:grpSpPr>
        <p:sp>
          <p:nvSpPr>
            <p:cNvPr id="41" name="Freeform 40"/>
            <p:cNvSpPr/>
            <p:nvPr/>
          </p:nvSpPr>
          <p:spPr>
            <a:xfrm>
              <a:off x="5487244" y="950424"/>
              <a:ext cx="427017" cy="335769"/>
            </a:xfrm>
            <a:custGeom>
              <a:avLst/>
              <a:gdLst/>
              <a:ahLst/>
              <a:cxnLst/>
              <a:rect l="0" t="0" r="0" b="0"/>
              <a:pathLst>
                <a:path w="427017" h="335769">
                  <a:moveTo>
                    <a:pt x="19160" y="18197"/>
                  </a:moveTo>
                  <a:lnTo>
                    <a:pt x="13571" y="1430"/>
                  </a:lnTo>
                  <a:lnTo>
                    <a:pt x="10754" y="0"/>
                  </a:lnTo>
                  <a:lnTo>
                    <a:pt x="7707" y="2556"/>
                  </a:lnTo>
                  <a:lnTo>
                    <a:pt x="4506" y="7770"/>
                  </a:lnTo>
                  <a:lnTo>
                    <a:pt x="0" y="43054"/>
                  </a:lnTo>
                  <a:lnTo>
                    <a:pt x="6883" y="98973"/>
                  </a:lnTo>
                  <a:lnTo>
                    <a:pt x="16388" y="155079"/>
                  </a:lnTo>
                  <a:lnTo>
                    <a:pt x="20268" y="183149"/>
                  </a:lnTo>
                  <a:lnTo>
                    <a:pt x="36776" y="224089"/>
                  </a:lnTo>
                  <a:lnTo>
                    <a:pt x="77675" y="280794"/>
                  </a:lnTo>
                  <a:lnTo>
                    <a:pt x="95469" y="295954"/>
                  </a:lnTo>
                  <a:lnTo>
                    <a:pt x="116246" y="305421"/>
                  </a:lnTo>
                  <a:lnTo>
                    <a:pt x="141078" y="309629"/>
                  </a:lnTo>
                  <a:lnTo>
                    <a:pt x="161473" y="305260"/>
                  </a:lnTo>
                  <a:lnTo>
                    <a:pt x="178336" y="294350"/>
                  </a:lnTo>
                  <a:lnTo>
                    <a:pt x="199815" y="268476"/>
                  </a:lnTo>
                  <a:lnTo>
                    <a:pt x="209805" y="248755"/>
                  </a:lnTo>
                  <a:lnTo>
                    <a:pt x="219685" y="206113"/>
                  </a:lnTo>
                  <a:lnTo>
                    <a:pt x="224203" y="204306"/>
                  </a:lnTo>
                  <a:lnTo>
                    <a:pt x="229555" y="205440"/>
                  </a:lnTo>
                  <a:lnTo>
                    <a:pt x="234292" y="210876"/>
                  </a:lnTo>
                  <a:lnTo>
                    <a:pt x="258760" y="271005"/>
                  </a:lnTo>
                  <a:lnTo>
                    <a:pt x="289979" y="317951"/>
                  </a:lnTo>
                  <a:lnTo>
                    <a:pt x="309929" y="330016"/>
                  </a:lnTo>
                  <a:lnTo>
                    <a:pt x="321801" y="334871"/>
                  </a:lnTo>
                  <a:lnTo>
                    <a:pt x="333224" y="335768"/>
                  </a:lnTo>
                  <a:lnTo>
                    <a:pt x="355276" y="330525"/>
                  </a:lnTo>
                  <a:lnTo>
                    <a:pt x="373655" y="317277"/>
                  </a:lnTo>
                  <a:lnTo>
                    <a:pt x="404518" y="280176"/>
                  </a:lnTo>
                  <a:lnTo>
                    <a:pt x="420470" y="249459"/>
                  </a:lnTo>
                  <a:lnTo>
                    <a:pt x="427016" y="206952"/>
                  </a:lnTo>
                  <a:lnTo>
                    <a:pt x="420822" y="149762"/>
                  </a:lnTo>
                  <a:lnTo>
                    <a:pt x="408714" y="102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90715" y="915979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28547" y="181550"/>
                  </a:lnTo>
                  <a:lnTo>
                    <a:pt x="33804" y="232387"/>
                  </a:lnTo>
                  <a:lnTo>
                    <a:pt x="39652" y="284494"/>
                  </a:lnTo>
                  <a:lnTo>
                    <a:pt x="41384" y="333859"/>
                  </a:lnTo>
                  <a:lnTo>
                    <a:pt x="36381" y="386871"/>
                  </a:lnTo>
                  <a:lnTo>
                    <a:pt x="34782" y="388936"/>
                  </a:lnTo>
                  <a:lnTo>
                    <a:pt x="24630" y="327836"/>
                  </a:lnTo>
                  <a:lnTo>
                    <a:pt x="24882" y="276454"/>
                  </a:lnTo>
                  <a:lnTo>
                    <a:pt x="41440" y="226574"/>
                  </a:lnTo>
                  <a:lnTo>
                    <a:pt x="49853" y="217729"/>
                  </a:lnTo>
                  <a:lnTo>
                    <a:pt x="71680" y="207903"/>
                  </a:lnTo>
                  <a:lnTo>
                    <a:pt x="93858" y="209774"/>
                  </a:lnTo>
                  <a:lnTo>
                    <a:pt x="114244" y="218405"/>
                  </a:lnTo>
                  <a:lnTo>
                    <a:pt x="138875" y="237588"/>
                  </a:lnTo>
                  <a:lnTo>
                    <a:pt x="159821" y="264979"/>
                  </a:lnTo>
                  <a:lnTo>
                    <a:pt x="181819" y="321677"/>
                  </a:lnTo>
                  <a:lnTo>
                    <a:pt x="188500" y="380500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58266" y="1103172"/>
              <a:ext cx="227289" cy="190465"/>
            </a:xfrm>
            <a:custGeom>
              <a:avLst/>
              <a:gdLst/>
              <a:ahLst/>
              <a:cxnLst/>
              <a:rect l="0" t="0" r="0" b="0"/>
              <a:pathLst>
                <a:path w="227289" h="190465">
                  <a:moveTo>
                    <a:pt x="153589" y="107605"/>
                  </a:moveTo>
                  <a:lnTo>
                    <a:pt x="134461" y="46494"/>
                  </a:lnTo>
                  <a:lnTo>
                    <a:pt x="123251" y="24293"/>
                  </a:lnTo>
                  <a:lnTo>
                    <a:pt x="107350" y="8966"/>
                  </a:lnTo>
                  <a:lnTo>
                    <a:pt x="98196" y="3241"/>
                  </a:lnTo>
                  <a:lnTo>
                    <a:pt x="78667" y="0"/>
                  </a:lnTo>
                  <a:lnTo>
                    <a:pt x="58289" y="3628"/>
                  </a:lnTo>
                  <a:lnTo>
                    <a:pt x="37534" y="13040"/>
                  </a:lnTo>
                  <a:lnTo>
                    <a:pt x="11707" y="37082"/>
                  </a:lnTo>
                  <a:lnTo>
                    <a:pt x="2793" y="62613"/>
                  </a:lnTo>
                  <a:lnTo>
                    <a:pt x="0" y="91118"/>
                  </a:lnTo>
                  <a:lnTo>
                    <a:pt x="10733" y="148934"/>
                  </a:lnTo>
                  <a:lnTo>
                    <a:pt x="26123" y="181072"/>
                  </a:lnTo>
                  <a:lnTo>
                    <a:pt x="34687" y="186998"/>
                  </a:lnTo>
                  <a:lnTo>
                    <a:pt x="56679" y="190464"/>
                  </a:lnTo>
                  <a:lnTo>
                    <a:pt x="78932" y="181866"/>
                  </a:lnTo>
                  <a:lnTo>
                    <a:pt x="98181" y="166346"/>
                  </a:lnTo>
                  <a:lnTo>
                    <a:pt x="115595" y="137878"/>
                  </a:lnTo>
                  <a:lnTo>
                    <a:pt x="126993" y="106046"/>
                  </a:lnTo>
                  <a:lnTo>
                    <a:pt x="129721" y="75687"/>
                  </a:lnTo>
                  <a:lnTo>
                    <a:pt x="128318" y="75798"/>
                  </a:lnTo>
                  <a:lnTo>
                    <a:pt x="126214" y="79381"/>
                  </a:lnTo>
                  <a:lnTo>
                    <a:pt x="128840" y="106781"/>
                  </a:lnTo>
                  <a:lnTo>
                    <a:pt x="141377" y="148386"/>
                  </a:lnTo>
                  <a:lnTo>
                    <a:pt x="152451" y="165114"/>
                  </a:lnTo>
                  <a:lnTo>
                    <a:pt x="161019" y="170511"/>
                  </a:lnTo>
                  <a:lnTo>
                    <a:pt x="183017" y="176507"/>
                  </a:lnTo>
                  <a:lnTo>
                    <a:pt x="193095" y="175767"/>
                  </a:lnTo>
                  <a:lnTo>
                    <a:pt x="227288" y="160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27669" y="842279"/>
              <a:ext cx="42114" cy="452727"/>
            </a:xfrm>
            <a:custGeom>
              <a:avLst/>
              <a:gdLst/>
              <a:ahLst/>
              <a:cxnLst/>
              <a:rect l="0" t="0" r="0" b="0"/>
              <a:pathLst>
                <a:path w="42114" h="452727">
                  <a:moveTo>
                    <a:pt x="0" y="0"/>
                  </a:moveTo>
                  <a:lnTo>
                    <a:pt x="11452" y="48931"/>
                  </a:lnTo>
                  <a:lnTo>
                    <a:pt x="21329" y="99896"/>
                  </a:lnTo>
                  <a:lnTo>
                    <a:pt x="28546" y="153211"/>
                  </a:lnTo>
                  <a:lnTo>
                    <a:pt x="30684" y="208003"/>
                  </a:lnTo>
                  <a:lnTo>
                    <a:pt x="32354" y="251543"/>
                  </a:lnTo>
                  <a:lnTo>
                    <a:pt x="38702" y="313177"/>
                  </a:lnTo>
                  <a:lnTo>
                    <a:pt x="41102" y="362115"/>
                  </a:lnTo>
                  <a:lnTo>
                    <a:pt x="41913" y="417453"/>
                  </a:lnTo>
                  <a:lnTo>
                    <a:pt x="4211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32911" y="1052849"/>
              <a:ext cx="263214" cy="25640"/>
            </a:xfrm>
            <a:custGeom>
              <a:avLst/>
              <a:gdLst/>
              <a:ahLst/>
              <a:cxnLst/>
              <a:rect l="0" t="0" r="0" b="0"/>
              <a:pathLst>
                <a:path w="263214" h="25640">
                  <a:moveTo>
                    <a:pt x="263213" y="0"/>
                  </a:moveTo>
                  <a:lnTo>
                    <a:pt x="225735" y="8333"/>
                  </a:lnTo>
                  <a:lnTo>
                    <a:pt x="168722" y="15684"/>
                  </a:lnTo>
                  <a:lnTo>
                    <a:pt x="118363" y="19465"/>
                  </a:lnTo>
                  <a:lnTo>
                    <a:pt x="58519" y="256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96867" y="1058834"/>
              <a:ext cx="278326" cy="254440"/>
            </a:xfrm>
            <a:custGeom>
              <a:avLst/>
              <a:gdLst/>
              <a:ahLst/>
              <a:cxnLst/>
              <a:rect l="0" t="0" r="0" b="0"/>
              <a:pathLst>
                <a:path w="278326" h="254440">
                  <a:moveTo>
                    <a:pt x="204625" y="57186"/>
                  </a:moveTo>
                  <a:lnTo>
                    <a:pt x="199036" y="40419"/>
                  </a:lnTo>
                  <a:lnTo>
                    <a:pt x="186933" y="29067"/>
                  </a:lnTo>
                  <a:lnTo>
                    <a:pt x="133275" y="8510"/>
                  </a:lnTo>
                  <a:lnTo>
                    <a:pt x="100037" y="0"/>
                  </a:lnTo>
                  <a:lnTo>
                    <a:pt x="57363" y="6419"/>
                  </a:lnTo>
                  <a:lnTo>
                    <a:pt x="46789" y="9303"/>
                  </a:lnTo>
                  <a:lnTo>
                    <a:pt x="28801" y="24987"/>
                  </a:lnTo>
                  <a:lnTo>
                    <a:pt x="15346" y="47555"/>
                  </a:lnTo>
                  <a:lnTo>
                    <a:pt x="412" y="108329"/>
                  </a:lnTo>
                  <a:lnTo>
                    <a:pt x="0" y="130219"/>
                  </a:lnTo>
                  <a:lnTo>
                    <a:pt x="9268" y="178457"/>
                  </a:lnTo>
                  <a:lnTo>
                    <a:pt x="21873" y="199212"/>
                  </a:lnTo>
                  <a:lnTo>
                    <a:pt x="52973" y="231600"/>
                  </a:lnTo>
                  <a:lnTo>
                    <a:pt x="85732" y="247815"/>
                  </a:lnTo>
                  <a:lnTo>
                    <a:pt x="125074" y="254439"/>
                  </a:lnTo>
                  <a:lnTo>
                    <a:pt x="149382" y="249749"/>
                  </a:lnTo>
                  <a:lnTo>
                    <a:pt x="211518" y="221148"/>
                  </a:lnTo>
                  <a:lnTo>
                    <a:pt x="244492" y="199614"/>
                  </a:lnTo>
                  <a:lnTo>
                    <a:pt x="278325" y="162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36102" y="1114225"/>
              <a:ext cx="249660" cy="230770"/>
            </a:xfrm>
            <a:custGeom>
              <a:avLst/>
              <a:gdLst/>
              <a:ahLst/>
              <a:cxnLst/>
              <a:rect l="0" t="0" r="0" b="0"/>
              <a:pathLst>
                <a:path w="249660" h="230770">
                  <a:moveTo>
                    <a:pt x="165432" y="43909"/>
                  </a:moveTo>
                  <a:lnTo>
                    <a:pt x="128345" y="9163"/>
                  </a:lnTo>
                  <a:lnTo>
                    <a:pt x="110344" y="0"/>
                  </a:lnTo>
                  <a:lnTo>
                    <a:pt x="87526" y="1387"/>
                  </a:lnTo>
                  <a:lnTo>
                    <a:pt x="64126" y="9803"/>
                  </a:lnTo>
                  <a:lnTo>
                    <a:pt x="45927" y="21342"/>
                  </a:lnTo>
                  <a:lnTo>
                    <a:pt x="22528" y="57760"/>
                  </a:lnTo>
                  <a:lnTo>
                    <a:pt x="3236" y="106827"/>
                  </a:lnTo>
                  <a:lnTo>
                    <a:pt x="0" y="145480"/>
                  </a:lnTo>
                  <a:lnTo>
                    <a:pt x="7100" y="179679"/>
                  </a:lnTo>
                  <a:lnTo>
                    <a:pt x="29868" y="219557"/>
                  </a:lnTo>
                  <a:lnTo>
                    <a:pt x="36451" y="227688"/>
                  </a:lnTo>
                  <a:lnTo>
                    <a:pt x="44349" y="230769"/>
                  </a:lnTo>
                  <a:lnTo>
                    <a:pt x="53125" y="230484"/>
                  </a:lnTo>
                  <a:lnTo>
                    <a:pt x="82243" y="218904"/>
                  </a:lnTo>
                  <a:lnTo>
                    <a:pt x="117934" y="194030"/>
                  </a:lnTo>
                  <a:lnTo>
                    <a:pt x="129894" y="174190"/>
                  </a:lnTo>
                  <a:lnTo>
                    <a:pt x="147103" y="123326"/>
                  </a:lnTo>
                  <a:lnTo>
                    <a:pt x="153362" y="70342"/>
                  </a:lnTo>
                  <a:lnTo>
                    <a:pt x="153875" y="70889"/>
                  </a:lnTo>
                  <a:lnTo>
                    <a:pt x="154218" y="75934"/>
                  </a:lnTo>
                  <a:lnTo>
                    <a:pt x="189609" y="139308"/>
                  </a:lnTo>
                  <a:lnTo>
                    <a:pt x="198794" y="160008"/>
                  </a:lnTo>
                  <a:lnTo>
                    <a:pt x="206391" y="166932"/>
                  </a:lnTo>
                  <a:lnTo>
                    <a:pt x="227309" y="174625"/>
                  </a:lnTo>
                  <a:lnTo>
                    <a:pt x="234759" y="175507"/>
                  </a:lnTo>
                  <a:lnTo>
                    <a:pt x="239726" y="174925"/>
                  </a:lnTo>
                  <a:lnTo>
                    <a:pt x="249659" y="170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17636" y="1112784"/>
              <a:ext cx="136583" cy="213807"/>
            </a:xfrm>
            <a:custGeom>
              <a:avLst/>
              <a:gdLst/>
              <a:ahLst/>
              <a:cxnLst/>
              <a:rect l="0" t="0" r="0" b="0"/>
              <a:pathLst>
                <a:path w="136583" h="213807">
                  <a:moveTo>
                    <a:pt x="10240" y="97993"/>
                  </a:moveTo>
                  <a:lnTo>
                    <a:pt x="10240" y="152137"/>
                  </a:lnTo>
                  <a:lnTo>
                    <a:pt x="10240" y="207084"/>
                  </a:lnTo>
                  <a:lnTo>
                    <a:pt x="9070" y="210495"/>
                  </a:lnTo>
                  <a:lnTo>
                    <a:pt x="4650" y="198686"/>
                  </a:lnTo>
                  <a:lnTo>
                    <a:pt x="686" y="143446"/>
                  </a:lnTo>
                  <a:lnTo>
                    <a:pt x="0" y="93393"/>
                  </a:lnTo>
                  <a:lnTo>
                    <a:pt x="2136" y="43857"/>
                  </a:lnTo>
                  <a:lnTo>
                    <a:pt x="10927" y="17781"/>
                  </a:lnTo>
                  <a:lnTo>
                    <a:pt x="18886" y="9423"/>
                  </a:lnTo>
                  <a:lnTo>
                    <a:pt x="40209" y="137"/>
                  </a:lnTo>
                  <a:lnTo>
                    <a:pt x="50106" y="0"/>
                  </a:lnTo>
                  <a:lnTo>
                    <a:pt x="67342" y="6087"/>
                  </a:lnTo>
                  <a:lnTo>
                    <a:pt x="90200" y="28258"/>
                  </a:lnTo>
                  <a:lnTo>
                    <a:pt x="110479" y="75596"/>
                  </a:lnTo>
                  <a:lnTo>
                    <a:pt x="129360" y="138313"/>
                  </a:lnTo>
                  <a:lnTo>
                    <a:pt x="135630" y="194607"/>
                  </a:lnTo>
                  <a:lnTo>
                    <a:pt x="136582" y="213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42877" y="1116020"/>
              <a:ext cx="297858" cy="212329"/>
            </a:xfrm>
            <a:custGeom>
              <a:avLst/>
              <a:gdLst/>
              <a:ahLst/>
              <a:cxnLst/>
              <a:rect l="0" t="0" r="0" b="0"/>
              <a:pathLst>
                <a:path w="297858" h="212329">
                  <a:moveTo>
                    <a:pt x="16667" y="21057"/>
                  </a:moveTo>
                  <a:lnTo>
                    <a:pt x="5489" y="32236"/>
                  </a:lnTo>
                  <a:lnTo>
                    <a:pt x="0" y="53322"/>
                  </a:lnTo>
                  <a:lnTo>
                    <a:pt x="30" y="94958"/>
                  </a:lnTo>
                  <a:lnTo>
                    <a:pt x="10521" y="145359"/>
                  </a:lnTo>
                  <a:lnTo>
                    <a:pt x="32264" y="187940"/>
                  </a:lnTo>
                  <a:lnTo>
                    <a:pt x="45435" y="204802"/>
                  </a:lnTo>
                  <a:lnTo>
                    <a:pt x="53393" y="209064"/>
                  </a:lnTo>
                  <a:lnTo>
                    <a:pt x="71595" y="210681"/>
                  </a:lnTo>
                  <a:lnTo>
                    <a:pt x="88263" y="204380"/>
                  </a:lnTo>
                  <a:lnTo>
                    <a:pt x="95982" y="199424"/>
                  </a:lnTo>
                  <a:lnTo>
                    <a:pt x="107680" y="184560"/>
                  </a:lnTo>
                  <a:lnTo>
                    <a:pt x="132151" y="122788"/>
                  </a:lnTo>
                  <a:lnTo>
                    <a:pt x="135770" y="109935"/>
                  </a:lnTo>
                  <a:lnTo>
                    <a:pt x="138184" y="106045"/>
                  </a:lnTo>
                  <a:lnTo>
                    <a:pt x="139792" y="108132"/>
                  </a:lnTo>
                  <a:lnTo>
                    <a:pt x="147963" y="139513"/>
                  </a:lnTo>
                  <a:lnTo>
                    <a:pt x="176483" y="178337"/>
                  </a:lnTo>
                  <a:lnTo>
                    <a:pt x="199850" y="201149"/>
                  </a:lnTo>
                  <a:lnTo>
                    <a:pt x="218575" y="211453"/>
                  </a:lnTo>
                  <a:lnTo>
                    <a:pt x="228481" y="212328"/>
                  </a:lnTo>
                  <a:lnTo>
                    <a:pt x="248847" y="207062"/>
                  </a:lnTo>
                  <a:lnTo>
                    <a:pt x="274453" y="190944"/>
                  </a:lnTo>
                  <a:lnTo>
                    <a:pt x="286436" y="174941"/>
                  </a:lnTo>
                  <a:lnTo>
                    <a:pt x="294492" y="153791"/>
                  </a:lnTo>
                  <a:lnTo>
                    <a:pt x="297857" y="110169"/>
                  </a:lnTo>
                  <a:lnTo>
                    <a:pt x="289106" y="52914"/>
                  </a:lnTo>
                  <a:lnTo>
                    <a:pt x="2798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03051" y="1103702"/>
              <a:ext cx="161861" cy="208582"/>
            </a:xfrm>
            <a:custGeom>
              <a:avLst/>
              <a:gdLst/>
              <a:ahLst/>
              <a:cxnLst/>
              <a:rect l="0" t="0" r="0" b="0"/>
              <a:pathLst>
                <a:path w="161861" h="208582">
                  <a:moveTo>
                    <a:pt x="14462" y="117603"/>
                  </a:moveTo>
                  <a:lnTo>
                    <a:pt x="20051" y="100836"/>
                  </a:lnTo>
                  <a:lnTo>
                    <a:pt x="25208" y="98236"/>
                  </a:lnTo>
                  <a:lnTo>
                    <a:pt x="32154" y="98843"/>
                  </a:lnTo>
                  <a:lnTo>
                    <a:pt x="40294" y="101587"/>
                  </a:lnTo>
                  <a:lnTo>
                    <a:pt x="74108" y="99859"/>
                  </a:lnTo>
                  <a:lnTo>
                    <a:pt x="113763" y="91939"/>
                  </a:lnTo>
                  <a:lnTo>
                    <a:pt x="149559" y="71004"/>
                  </a:lnTo>
                  <a:lnTo>
                    <a:pt x="156000" y="61971"/>
                  </a:lnTo>
                  <a:lnTo>
                    <a:pt x="159123" y="52439"/>
                  </a:lnTo>
                  <a:lnTo>
                    <a:pt x="160035" y="42575"/>
                  </a:lnTo>
                  <a:lnTo>
                    <a:pt x="154811" y="25376"/>
                  </a:lnTo>
                  <a:lnTo>
                    <a:pt x="150141" y="17514"/>
                  </a:lnTo>
                  <a:lnTo>
                    <a:pt x="132475" y="5659"/>
                  </a:lnTo>
                  <a:lnTo>
                    <a:pt x="121214" y="860"/>
                  </a:lnTo>
                  <a:lnTo>
                    <a:pt x="110196" y="0"/>
                  </a:lnTo>
                  <a:lnTo>
                    <a:pt x="88596" y="5284"/>
                  </a:lnTo>
                  <a:lnTo>
                    <a:pt x="47302" y="34975"/>
                  </a:lnTo>
                  <a:lnTo>
                    <a:pt x="24063" y="58546"/>
                  </a:lnTo>
                  <a:lnTo>
                    <a:pt x="1225" y="107616"/>
                  </a:lnTo>
                  <a:lnTo>
                    <a:pt x="0" y="128372"/>
                  </a:lnTo>
                  <a:lnTo>
                    <a:pt x="1311" y="138821"/>
                  </a:lnTo>
                  <a:lnTo>
                    <a:pt x="12126" y="156669"/>
                  </a:lnTo>
                  <a:lnTo>
                    <a:pt x="28631" y="171231"/>
                  </a:lnTo>
                  <a:lnTo>
                    <a:pt x="82415" y="203858"/>
                  </a:lnTo>
                  <a:lnTo>
                    <a:pt x="105885" y="208581"/>
                  </a:lnTo>
                  <a:lnTo>
                    <a:pt x="161860" y="201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83556" y="1123286"/>
              <a:ext cx="165668" cy="219972"/>
            </a:xfrm>
            <a:custGeom>
              <a:avLst/>
              <a:gdLst/>
              <a:ahLst/>
              <a:cxnLst/>
              <a:rect l="0" t="0" r="0" b="0"/>
              <a:pathLst>
                <a:path w="165668" h="219972">
                  <a:moveTo>
                    <a:pt x="144609" y="34848"/>
                  </a:moveTo>
                  <a:lnTo>
                    <a:pt x="139021" y="18081"/>
                  </a:lnTo>
                  <a:lnTo>
                    <a:pt x="132695" y="11972"/>
                  </a:lnTo>
                  <a:lnTo>
                    <a:pt x="113188" y="2064"/>
                  </a:lnTo>
                  <a:lnTo>
                    <a:pt x="88921" y="0"/>
                  </a:lnTo>
                  <a:lnTo>
                    <a:pt x="64877" y="4152"/>
                  </a:lnTo>
                  <a:lnTo>
                    <a:pt x="38187" y="19644"/>
                  </a:lnTo>
                  <a:lnTo>
                    <a:pt x="22832" y="32380"/>
                  </a:lnTo>
                  <a:lnTo>
                    <a:pt x="11327" y="55198"/>
                  </a:lnTo>
                  <a:lnTo>
                    <a:pt x="0" y="111918"/>
                  </a:lnTo>
                  <a:lnTo>
                    <a:pt x="3627" y="148541"/>
                  </a:lnTo>
                  <a:lnTo>
                    <a:pt x="17699" y="181619"/>
                  </a:lnTo>
                  <a:lnTo>
                    <a:pt x="36687" y="208057"/>
                  </a:lnTo>
                  <a:lnTo>
                    <a:pt x="56479" y="217115"/>
                  </a:lnTo>
                  <a:lnTo>
                    <a:pt x="79704" y="219971"/>
                  </a:lnTo>
                  <a:lnTo>
                    <a:pt x="101725" y="217341"/>
                  </a:lnTo>
                  <a:lnTo>
                    <a:pt x="120090" y="209153"/>
                  </a:lnTo>
                  <a:lnTo>
                    <a:pt x="136052" y="200054"/>
                  </a:lnTo>
                  <a:lnTo>
                    <a:pt x="165667" y="192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33450" y="947564"/>
              <a:ext cx="147401" cy="431670"/>
            </a:xfrm>
            <a:custGeom>
              <a:avLst/>
              <a:gdLst/>
              <a:ahLst/>
              <a:cxnLst/>
              <a:rect l="0" t="0" r="0" b="0"/>
              <a:pathLst>
                <a:path w="147401" h="4316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11672"/>
                  </a:lnTo>
                  <a:lnTo>
                    <a:pt x="0" y="274068"/>
                  </a:lnTo>
                  <a:lnTo>
                    <a:pt x="3120" y="330770"/>
                  </a:lnTo>
                  <a:lnTo>
                    <a:pt x="5214" y="377206"/>
                  </a:lnTo>
                  <a:lnTo>
                    <a:pt x="3488" y="398105"/>
                  </a:lnTo>
                  <a:lnTo>
                    <a:pt x="4665" y="398764"/>
                  </a:lnTo>
                  <a:lnTo>
                    <a:pt x="6620" y="395694"/>
                  </a:lnTo>
                  <a:lnTo>
                    <a:pt x="10015" y="344552"/>
                  </a:lnTo>
                  <a:lnTo>
                    <a:pt x="7257" y="307590"/>
                  </a:lnTo>
                  <a:lnTo>
                    <a:pt x="4396" y="284106"/>
                  </a:lnTo>
                  <a:lnTo>
                    <a:pt x="7023" y="258071"/>
                  </a:lnTo>
                  <a:lnTo>
                    <a:pt x="18330" y="237141"/>
                  </a:lnTo>
                  <a:lnTo>
                    <a:pt x="26258" y="228284"/>
                  </a:lnTo>
                  <a:lnTo>
                    <a:pt x="35053" y="223549"/>
                  </a:lnTo>
                  <a:lnTo>
                    <a:pt x="54184" y="221408"/>
                  </a:lnTo>
                  <a:lnTo>
                    <a:pt x="63029" y="224814"/>
                  </a:lnTo>
                  <a:lnTo>
                    <a:pt x="101295" y="259499"/>
                  </a:lnTo>
                  <a:lnTo>
                    <a:pt x="121352" y="296144"/>
                  </a:lnTo>
                  <a:lnTo>
                    <a:pt x="140186" y="347618"/>
                  </a:lnTo>
                  <a:lnTo>
                    <a:pt x="141074" y="368576"/>
                  </a:lnTo>
                  <a:lnTo>
                    <a:pt x="139909" y="389590"/>
                  </a:lnTo>
                  <a:lnTo>
                    <a:pt x="14740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40198" y="1152476"/>
              <a:ext cx="203865" cy="200680"/>
            </a:xfrm>
            <a:custGeom>
              <a:avLst/>
              <a:gdLst/>
              <a:ahLst/>
              <a:cxnLst/>
              <a:rect l="0" t="0" r="0" b="0"/>
              <a:pathLst>
                <a:path w="203865" h="200680">
                  <a:moveTo>
                    <a:pt x="119636" y="100415"/>
                  </a:moveTo>
                  <a:lnTo>
                    <a:pt x="114047" y="38322"/>
                  </a:lnTo>
                  <a:lnTo>
                    <a:pt x="99393" y="11567"/>
                  </a:lnTo>
                  <a:lnTo>
                    <a:pt x="90933" y="6088"/>
                  </a:lnTo>
                  <a:lnTo>
                    <a:pt x="69054" y="0"/>
                  </a:lnTo>
                  <a:lnTo>
                    <a:pt x="46852" y="3533"/>
                  </a:lnTo>
                  <a:lnTo>
                    <a:pt x="36018" y="7751"/>
                  </a:lnTo>
                  <a:lnTo>
                    <a:pt x="27627" y="15242"/>
                  </a:lnTo>
                  <a:lnTo>
                    <a:pt x="10225" y="48142"/>
                  </a:lnTo>
                  <a:lnTo>
                    <a:pt x="0" y="87526"/>
                  </a:lnTo>
                  <a:lnTo>
                    <a:pt x="5840" y="139636"/>
                  </a:lnTo>
                  <a:lnTo>
                    <a:pt x="18068" y="173257"/>
                  </a:lnTo>
                  <a:lnTo>
                    <a:pt x="23848" y="184071"/>
                  </a:lnTo>
                  <a:lnTo>
                    <a:pt x="31211" y="190111"/>
                  </a:lnTo>
                  <a:lnTo>
                    <a:pt x="39629" y="192968"/>
                  </a:lnTo>
                  <a:lnTo>
                    <a:pt x="48751" y="193702"/>
                  </a:lnTo>
                  <a:lnTo>
                    <a:pt x="65125" y="188279"/>
                  </a:lnTo>
                  <a:lnTo>
                    <a:pt x="72767" y="183557"/>
                  </a:lnTo>
                  <a:lnTo>
                    <a:pt x="84377" y="168953"/>
                  </a:lnTo>
                  <a:lnTo>
                    <a:pt x="101363" y="125391"/>
                  </a:lnTo>
                  <a:lnTo>
                    <a:pt x="106813" y="85458"/>
                  </a:lnTo>
                  <a:lnTo>
                    <a:pt x="106408" y="79915"/>
                  </a:lnTo>
                  <a:lnTo>
                    <a:pt x="104968" y="79729"/>
                  </a:lnTo>
                  <a:lnTo>
                    <a:pt x="102838" y="83115"/>
                  </a:lnTo>
                  <a:lnTo>
                    <a:pt x="103592" y="96235"/>
                  </a:lnTo>
                  <a:lnTo>
                    <a:pt x="105430" y="104648"/>
                  </a:lnTo>
                  <a:lnTo>
                    <a:pt x="147158" y="163957"/>
                  </a:lnTo>
                  <a:lnTo>
                    <a:pt x="168605" y="195281"/>
                  </a:lnTo>
                  <a:lnTo>
                    <a:pt x="175679" y="199924"/>
                  </a:lnTo>
                  <a:lnTo>
                    <a:pt x="182733" y="200679"/>
                  </a:lnTo>
                  <a:lnTo>
                    <a:pt x="203864" y="195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14996" y="1113096"/>
              <a:ext cx="176466" cy="262398"/>
            </a:xfrm>
            <a:custGeom>
              <a:avLst/>
              <a:gdLst/>
              <a:ahLst/>
              <a:cxnLst/>
              <a:rect l="0" t="0" r="0" b="0"/>
              <a:pathLst>
                <a:path w="176466" h="262398">
                  <a:moveTo>
                    <a:pt x="8009" y="97681"/>
                  </a:moveTo>
                  <a:lnTo>
                    <a:pt x="19462" y="154945"/>
                  </a:lnTo>
                  <a:lnTo>
                    <a:pt x="27169" y="215837"/>
                  </a:lnTo>
                  <a:lnTo>
                    <a:pt x="28691" y="262397"/>
                  </a:lnTo>
                  <a:lnTo>
                    <a:pt x="27784" y="241892"/>
                  </a:lnTo>
                  <a:lnTo>
                    <a:pt x="14397" y="180839"/>
                  </a:lnTo>
                  <a:lnTo>
                    <a:pt x="4312" y="131419"/>
                  </a:lnTo>
                  <a:lnTo>
                    <a:pt x="0" y="71893"/>
                  </a:lnTo>
                  <a:lnTo>
                    <a:pt x="7455" y="35058"/>
                  </a:lnTo>
                  <a:lnTo>
                    <a:pt x="17901" y="8627"/>
                  </a:lnTo>
                  <a:lnTo>
                    <a:pt x="26302" y="2047"/>
                  </a:lnTo>
                  <a:lnTo>
                    <a:pt x="36582" y="0"/>
                  </a:lnTo>
                  <a:lnTo>
                    <a:pt x="58143" y="3964"/>
                  </a:lnTo>
                  <a:lnTo>
                    <a:pt x="84605" y="20520"/>
                  </a:lnTo>
                  <a:lnTo>
                    <a:pt x="112982" y="48302"/>
                  </a:lnTo>
                  <a:lnTo>
                    <a:pt x="145806" y="107021"/>
                  </a:lnTo>
                  <a:lnTo>
                    <a:pt x="153511" y="158494"/>
                  </a:lnTo>
                  <a:lnTo>
                    <a:pt x="158152" y="213722"/>
                  </a:lnTo>
                  <a:lnTo>
                    <a:pt x="163647" y="235822"/>
                  </a:lnTo>
                  <a:lnTo>
                    <a:pt x="166750" y="240078"/>
                  </a:lnTo>
                  <a:lnTo>
                    <a:pt x="176465" y="245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70404" y="1150322"/>
              <a:ext cx="231013" cy="513370"/>
            </a:xfrm>
            <a:custGeom>
              <a:avLst/>
              <a:gdLst/>
              <a:ahLst/>
              <a:cxnLst/>
              <a:rect l="0" t="0" r="0" b="0"/>
              <a:pathLst>
                <a:path w="231013" h="513370">
                  <a:moveTo>
                    <a:pt x="189513" y="60455"/>
                  </a:moveTo>
                  <a:lnTo>
                    <a:pt x="179938" y="36408"/>
                  </a:lnTo>
                  <a:lnTo>
                    <a:pt x="169269" y="22081"/>
                  </a:lnTo>
                  <a:lnTo>
                    <a:pt x="144520" y="6451"/>
                  </a:lnTo>
                  <a:lnTo>
                    <a:pt x="109371" y="0"/>
                  </a:lnTo>
                  <a:lnTo>
                    <a:pt x="86044" y="7850"/>
                  </a:lnTo>
                  <a:lnTo>
                    <a:pt x="65148" y="23037"/>
                  </a:lnTo>
                  <a:lnTo>
                    <a:pt x="48061" y="41485"/>
                  </a:lnTo>
                  <a:lnTo>
                    <a:pt x="42028" y="70741"/>
                  </a:lnTo>
                  <a:lnTo>
                    <a:pt x="45208" y="120434"/>
                  </a:lnTo>
                  <a:lnTo>
                    <a:pt x="56678" y="161675"/>
                  </a:lnTo>
                  <a:lnTo>
                    <a:pt x="62352" y="173558"/>
                  </a:lnTo>
                  <a:lnTo>
                    <a:pt x="78015" y="189882"/>
                  </a:lnTo>
                  <a:lnTo>
                    <a:pt x="87105" y="195872"/>
                  </a:lnTo>
                  <a:lnTo>
                    <a:pt x="109684" y="199409"/>
                  </a:lnTo>
                  <a:lnTo>
                    <a:pt x="122256" y="198714"/>
                  </a:lnTo>
                  <a:lnTo>
                    <a:pt x="142463" y="188584"/>
                  </a:lnTo>
                  <a:lnTo>
                    <a:pt x="158074" y="172383"/>
                  </a:lnTo>
                  <a:lnTo>
                    <a:pt x="168911" y="153485"/>
                  </a:lnTo>
                  <a:lnTo>
                    <a:pt x="176994" y="113709"/>
                  </a:lnTo>
                  <a:lnTo>
                    <a:pt x="177658" y="115845"/>
                  </a:lnTo>
                  <a:lnTo>
                    <a:pt x="187215" y="173771"/>
                  </a:lnTo>
                  <a:lnTo>
                    <a:pt x="200281" y="237213"/>
                  </a:lnTo>
                  <a:lnTo>
                    <a:pt x="214126" y="295151"/>
                  </a:lnTo>
                  <a:lnTo>
                    <a:pt x="224622" y="348753"/>
                  </a:lnTo>
                  <a:lnTo>
                    <a:pt x="229551" y="403500"/>
                  </a:lnTo>
                  <a:lnTo>
                    <a:pt x="231012" y="451177"/>
                  </a:lnTo>
                  <a:lnTo>
                    <a:pt x="221995" y="477434"/>
                  </a:lnTo>
                  <a:lnTo>
                    <a:pt x="206289" y="498463"/>
                  </a:lnTo>
                  <a:lnTo>
                    <a:pt x="187610" y="511708"/>
                  </a:lnTo>
                  <a:lnTo>
                    <a:pt x="176546" y="513369"/>
                  </a:lnTo>
                  <a:lnTo>
                    <a:pt x="138618" y="504527"/>
                  </a:lnTo>
                  <a:lnTo>
                    <a:pt x="83880" y="480579"/>
                  </a:lnTo>
                  <a:lnTo>
                    <a:pt x="55997" y="469445"/>
                  </a:lnTo>
                  <a:lnTo>
                    <a:pt x="0" y="460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41456" y="1140108"/>
              <a:ext cx="192203" cy="291768"/>
            </a:xfrm>
            <a:custGeom>
              <a:avLst/>
              <a:gdLst/>
              <a:ahLst/>
              <a:cxnLst/>
              <a:rect l="0" t="0" r="0" b="0"/>
              <a:pathLst>
                <a:path w="192203" h="291768">
                  <a:moveTo>
                    <a:pt x="13217" y="144368"/>
                  </a:moveTo>
                  <a:lnTo>
                    <a:pt x="24396" y="133190"/>
                  </a:lnTo>
                  <a:lnTo>
                    <a:pt x="32368" y="131067"/>
                  </a:lnTo>
                  <a:lnTo>
                    <a:pt x="64775" y="130159"/>
                  </a:lnTo>
                  <a:lnTo>
                    <a:pt x="95955" y="116631"/>
                  </a:lnTo>
                  <a:lnTo>
                    <a:pt x="112771" y="104355"/>
                  </a:lnTo>
                  <a:lnTo>
                    <a:pt x="129802" y="78700"/>
                  </a:lnTo>
                  <a:lnTo>
                    <a:pt x="136668" y="43283"/>
                  </a:lnTo>
                  <a:lnTo>
                    <a:pt x="134122" y="33694"/>
                  </a:lnTo>
                  <a:lnTo>
                    <a:pt x="128916" y="26132"/>
                  </a:lnTo>
                  <a:lnTo>
                    <a:pt x="89754" y="0"/>
                  </a:lnTo>
                  <a:lnTo>
                    <a:pt x="78280" y="160"/>
                  </a:lnTo>
                  <a:lnTo>
                    <a:pt x="56173" y="12815"/>
                  </a:lnTo>
                  <a:lnTo>
                    <a:pt x="29584" y="35070"/>
                  </a:lnTo>
                  <a:lnTo>
                    <a:pt x="12478" y="67660"/>
                  </a:lnTo>
                  <a:lnTo>
                    <a:pt x="0" y="106952"/>
                  </a:lnTo>
                  <a:lnTo>
                    <a:pt x="72" y="148230"/>
                  </a:lnTo>
                  <a:lnTo>
                    <a:pt x="11747" y="202929"/>
                  </a:lnTo>
                  <a:lnTo>
                    <a:pt x="30070" y="237759"/>
                  </a:lnTo>
                  <a:lnTo>
                    <a:pt x="47614" y="259575"/>
                  </a:lnTo>
                  <a:lnTo>
                    <a:pt x="70228" y="274730"/>
                  </a:lnTo>
                  <a:lnTo>
                    <a:pt x="82811" y="280409"/>
                  </a:lnTo>
                  <a:lnTo>
                    <a:pt x="109269" y="283600"/>
                  </a:lnTo>
                  <a:lnTo>
                    <a:pt x="164382" y="281705"/>
                  </a:lnTo>
                  <a:lnTo>
                    <a:pt x="179837" y="284565"/>
                  </a:lnTo>
                  <a:lnTo>
                    <a:pt x="192202" y="291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97690" y="1621388"/>
              <a:ext cx="40217" cy="389556"/>
            </a:xfrm>
            <a:custGeom>
              <a:avLst/>
              <a:gdLst/>
              <a:ahLst/>
              <a:cxnLst/>
              <a:rect l="0" t="0" r="0" b="0"/>
              <a:pathLst>
                <a:path w="40217" h="389556">
                  <a:moveTo>
                    <a:pt x="19160" y="0"/>
                  </a:moveTo>
                  <a:lnTo>
                    <a:pt x="4505" y="49552"/>
                  </a:lnTo>
                  <a:lnTo>
                    <a:pt x="0" y="100080"/>
                  </a:lnTo>
                  <a:lnTo>
                    <a:pt x="2065" y="142356"/>
                  </a:lnTo>
                  <a:lnTo>
                    <a:pt x="5713" y="188442"/>
                  </a:lnTo>
                  <a:lnTo>
                    <a:pt x="7334" y="236220"/>
                  </a:lnTo>
                  <a:lnTo>
                    <a:pt x="13836" y="297979"/>
                  </a:lnTo>
                  <a:lnTo>
                    <a:pt x="26513" y="359334"/>
                  </a:lnTo>
                  <a:lnTo>
                    <a:pt x="4021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79979" y="1789844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3619" y="11179"/>
                  </a:lnTo>
                  <a:lnTo>
                    <a:pt x="265653" y="16667"/>
                  </a:lnTo>
                  <a:lnTo>
                    <a:pt x="210402" y="20190"/>
                  </a:lnTo>
                  <a:lnTo>
                    <a:pt x="150399" y="28121"/>
                  </a:lnTo>
                  <a:lnTo>
                    <a:pt x="100585" y="30559"/>
                  </a:lnTo>
                  <a:lnTo>
                    <a:pt x="37589" y="345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80986" y="1610860"/>
              <a:ext cx="246476" cy="400084"/>
            </a:xfrm>
            <a:custGeom>
              <a:avLst/>
              <a:gdLst/>
              <a:ahLst/>
              <a:cxnLst/>
              <a:rect l="0" t="0" r="0" b="0"/>
              <a:pathLst>
                <a:path w="246476" h="400084">
                  <a:moveTo>
                    <a:pt x="4320" y="0"/>
                  </a:moveTo>
                  <a:lnTo>
                    <a:pt x="4320" y="52050"/>
                  </a:lnTo>
                  <a:lnTo>
                    <a:pt x="9909" y="111537"/>
                  </a:lnTo>
                  <a:lnTo>
                    <a:pt x="18974" y="162899"/>
                  </a:lnTo>
                  <a:lnTo>
                    <a:pt x="29068" y="216982"/>
                  </a:lnTo>
                  <a:lnTo>
                    <a:pt x="35724" y="279253"/>
                  </a:lnTo>
                  <a:lnTo>
                    <a:pt x="40894" y="308166"/>
                  </a:lnTo>
                  <a:lnTo>
                    <a:pt x="39231" y="315408"/>
                  </a:lnTo>
                  <a:lnTo>
                    <a:pt x="34613" y="317897"/>
                  </a:lnTo>
                  <a:lnTo>
                    <a:pt x="28025" y="317216"/>
                  </a:lnTo>
                  <a:lnTo>
                    <a:pt x="22463" y="312083"/>
                  </a:lnTo>
                  <a:lnTo>
                    <a:pt x="9045" y="282502"/>
                  </a:lnTo>
                  <a:lnTo>
                    <a:pt x="0" y="244101"/>
                  </a:lnTo>
                  <a:lnTo>
                    <a:pt x="1620" y="216894"/>
                  </a:lnTo>
                  <a:lnTo>
                    <a:pt x="14698" y="180858"/>
                  </a:lnTo>
                  <a:lnTo>
                    <a:pt x="38980" y="153543"/>
                  </a:lnTo>
                  <a:lnTo>
                    <a:pt x="48483" y="149155"/>
                  </a:lnTo>
                  <a:lnTo>
                    <a:pt x="68401" y="147399"/>
                  </a:lnTo>
                  <a:lnTo>
                    <a:pt x="88952" y="156758"/>
                  </a:lnTo>
                  <a:lnTo>
                    <a:pt x="151754" y="211391"/>
                  </a:lnTo>
                  <a:lnTo>
                    <a:pt x="171621" y="234331"/>
                  </a:lnTo>
                  <a:lnTo>
                    <a:pt x="203440" y="293599"/>
                  </a:lnTo>
                  <a:lnTo>
                    <a:pt x="230929" y="356424"/>
                  </a:lnTo>
                  <a:lnTo>
                    <a:pt x="24647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82065" y="1794586"/>
              <a:ext cx="208609" cy="227464"/>
            </a:xfrm>
            <a:custGeom>
              <a:avLst/>
              <a:gdLst/>
              <a:ahLst/>
              <a:cxnLst/>
              <a:rect l="0" t="0" r="0" b="0"/>
              <a:pathLst>
                <a:path w="208609" h="227464">
                  <a:moveTo>
                    <a:pt x="113852" y="90015"/>
                  </a:moveTo>
                  <a:lnTo>
                    <a:pt x="113852" y="67658"/>
                  </a:lnTo>
                  <a:lnTo>
                    <a:pt x="102673" y="36987"/>
                  </a:lnTo>
                  <a:lnTo>
                    <a:pt x="84543" y="11262"/>
                  </a:lnTo>
                  <a:lnTo>
                    <a:pt x="64951" y="2371"/>
                  </a:lnTo>
                  <a:lnTo>
                    <a:pt x="53175" y="0"/>
                  </a:lnTo>
                  <a:lnTo>
                    <a:pt x="42985" y="1929"/>
                  </a:lnTo>
                  <a:lnTo>
                    <a:pt x="25424" y="13431"/>
                  </a:lnTo>
                  <a:lnTo>
                    <a:pt x="7972" y="39637"/>
                  </a:lnTo>
                  <a:lnTo>
                    <a:pt x="0" y="102810"/>
                  </a:lnTo>
                  <a:lnTo>
                    <a:pt x="1546" y="159656"/>
                  </a:lnTo>
                  <a:lnTo>
                    <a:pt x="12769" y="205027"/>
                  </a:lnTo>
                  <a:lnTo>
                    <a:pt x="18387" y="213483"/>
                  </a:lnTo>
                  <a:lnTo>
                    <a:pt x="33989" y="225998"/>
                  </a:lnTo>
                  <a:lnTo>
                    <a:pt x="41892" y="227463"/>
                  </a:lnTo>
                  <a:lnTo>
                    <a:pt x="49501" y="226101"/>
                  </a:lnTo>
                  <a:lnTo>
                    <a:pt x="56914" y="222853"/>
                  </a:lnTo>
                  <a:lnTo>
                    <a:pt x="78524" y="201514"/>
                  </a:lnTo>
                  <a:lnTo>
                    <a:pt x="98382" y="161692"/>
                  </a:lnTo>
                  <a:lnTo>
                    <a:pt x="110450" y="109979"/>
                  </a:lnTo>
                  <a:lnTo>
                    <a:pt x="111584" y="96305"/>
                  </a:lnTo>
                  <a:lnTo>
                    <a:pt x="113510" y="90699"/>
                  </a:lnTo>
                  <a:lnTo>
                    <a:pt x="115963" y="90471"/>
                  </a:lnTo>
                  <a:lnTo>
                    <a:pt x="121810" y="99576"/>
                  </a:lnTo>
                  <a:lnTo>
                    <a:pt x="148612" y="161154"/>
                  </a:lnTo>
                  <a:lnTo>
                    <a:pt x="162056" y="175445"/>
                  </a:lnTo>
                  <a:lnTo>
                    <a:pt x="179730" y="185695"/>
                  </a:lnTo>
                  <a:lnTo>
                    <a:pt x="187016" y="187727"/>
                  </a:lnTo>
                  <a:lnTo>
                    <a:pt x="193044" y="187911"/>
                  </a:lnTo>
                  <a:lnTo>
                    <a:pt x="208608" y="184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11730" y="161086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2521" y="58616"/>
                  </a:lnTo>
                  <a:lnTo>
                    <a:pt x="15902" y="110174"/>
                  </a:lnTo>
                  <a:lnTo>
                    <a:pt x="12121" y="169904"/>
                  </a:lnTo>
                  <a:lnTo>
                    <a:pt x="11001" y="226467"/>
                  </a:lnTo>
                  <a:lnTo>
                    <a:pt x="9452" y="288406"/>
                  </a:lnTo>
                  <a:lnTo>
                    <a:pt x="2214" y="33876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16974" y="1716145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3646" y="15641"/>
                  </a:lnTo>
                  <a:lnTo>
                    <a:pt x="196729" y="23719"/>
                  </a:lnTo>
                  <a:lnTo>
                    <a:pt x="161885" y="29255"/>
                  </a:lnTo>
                  <a:lnTo>
                    <a:pt x="102687" y="26065"/>
                  </a:lnTo>
                  <a:lnTo>
                    <a:pt x="43030" y="416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84691" y="1800373"/>
              <a:ext cx="281975" cy="200657"/>
            </a:xfrm>
            <a:custGeom>
              <a:avLst/>
              <a:gdLst/>
              <a:ahLst/>
              <a:cxnLst/>
              <a:rect l="0" t="0" r="0" b="0"/>
              <a:pathLst>
                <a:path w="281975" h="200657">
                  <a:moveTo>
                    <a:pt x="6065" y="52642"/>
                  </a:moveTo>
                  <a:lnTo>
                    <a:pt x="0" y="93500"/>
                  </a:lnTo>
                  <a:lnTo>
                    <a:pt x="2589" y="120324"/>
                  </a:lnTo>
                  <a:lnTo>
                    <a:pt x="10759" y="141604"/>
                  </a:lnTo>
                  <a:lnTo>
                    <a:pt x="16214" y="150555"/>
                  </a:lnTo>
                  <a:lnTo>
                    <a:pt x="24529" y="155352"/>
                  </a:lnTo>
                  <a:lnTo>
                    <a:pt x="46246" y="157562"/>
                  </a:lnTo>
                  <a:lnTo>
                    <a:pt x="65257" y="151526"/>
                  </a:lnTo>
                  <a:lnTo>
                    <a:pt x="73603" y="146641"/>
                  </a:lnTo>
                  <a:lnTo>
                    <a:pt x="96527" y="117408"/>
                  </a:lnTo>
                  <a:lnTo>
                    <a:pt x="112547" y="84700"/>
                  </a:lnTo>
                  <a:lnTo>
                    <a:pt x="115658" y="82203"/>
                  </a:lnTo>
                  <a:lnTo>
                    <a:pt x="117731" y="85218"/>
                  </a:lnTo>
                  <a:lnTo>
                    <a:pt x="130907" y="127858"/>
                  </a:lnTo>
                  <a:lnTo>
                    <a:pt x="161210" y="173595"/>
                  </a:lnTo>
                  <a:lnTo>
                    <a:pt x="181756" y="195975"/>
                  </a:lnTo>
                  <a:lnTo>
                    <a:pt x="191043" y="199670"/>
                  </a:lnTo>
                  <a:lnTo>
                    <a:pt x="213840" y="200656"/>
                  </a:lnTo>
                  <a:lnTo>
                    <a:pt x="233330" y="194075"/>
                  </a:lnTo>
                  <a:lnTo>
                    <a:pt x="249791" y="182182"/>
                  </a:lnTo>
                  <a:lnTo>
                    <a:pt x="264906" y="165198"/>
                  </a:lnTo>
                  <a:lnTo>
                    <a:pt x="280981" y="124726"/>
                  </a:lnTo>
                  <a:lnTo>
                    <a:pt x="281974" y="81279"/>
                  </a:lnTo>
                  <a:lnTo>
                    <a:pt x="271759" y="25174"/>
                  </a:lnTo>
                  <a:lnTo>
                    <a:pt x="2692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49159" y="1810901"/>
              <a:ext cx="10095" cy="168457"/>
            </a:xfrm>
            <a:custGeom>
              <a:avLst/>
              <a:gdLst/>
              <a:ahLst/>
              <a:cxnLst/>
              <a:rect l="0" t="0" r="0" b="0"/>
              <a:pathLst>
                <a:path w="10095" h="168457">
                  <a:moveTo>
                    <a:pt x="10094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3509"/>
                  </a:lnTo>
                  <a:lnTo>
                    <a:pt x="1009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48725" y="168455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75067" y="165297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7937" y="42691"/>
                  </a:lnTo>
                  <a:lnTo>
                    <a:pt x="4268" y="104408"/>
                  </a:lnTo>
                  <a:lnTo>
                    <a:pt x="1265" y="152728"/>
                  </a:lnTo>
                  <a:lnTo>
                    <a:pt x="375" y="202920"/>
                  </a:lnTo>
                  <a:lnTo>
                    <a:pt x="75" y="262394"/>
                  </a:lnTo>
                  <a:lnTo>
                    <a:pt x="15" y="3192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80352" y="168455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0132" y="57264"/>
                  </a:lnTo>
                  <a:lnTo>
                    <a:pt x="13374" y="106654"/>
                  </a:lnTo>
                  <a:lnTo>
                    <a:pt x="8253" y="158333"/>
                  </a:lnTo>
                  <a:lnTo>
                    <a:pt x="5565" y="207571"/>
                  </a:lnTo>
                  <a:lnTo>
                    <a:pt x="5939" y="251795"/>
                  </a:lnTo>
                  <a:lnTo>
                    <a:pt x="1760" y="28829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91186" y="1829760"/>
              <a:ext cx="290383" cy="170655"/>
            </a:xfrm>
            <a:custGeom>
              <a:avLst/>
              <a:gdLst/>
              <a:ahLst/>
              <a:cxnLst/>
              <a:rect l="0" t="0" r="0" b="0"/>
              <a:pathLst>
                <a:path w="290383" h="170655">
                  <a:moveTo>
                    <a:pt x="15549" y="65369"/>
                  </a:moveTo>
                  <a:lnTo>
                    <a:pt x="15549" y="123986"/>
                  </a:lnTo>
                  <a:lnTo>
                    <a:pt x="9960" y="158776"/>
                  </a:lnTo>
                  <a:lnTo>
                    <a:pt x="8313" y="161566"/>
                  </a:lnTo>
                  <a:lnTo>
                    <a:pt x="7216" y="158746"/>
                  </a:lnTo>
                  <a:lnTo>
                    <a:pt x="0" y="98104"/>
                  </a:lnTo>
                  <a:lnTo>
                    <a:pt x="12765" y="44463"/>
                  </a:lnTo>
                  <a:lnTo>
                    <a:pt x="19382" y="23322"/>
                  </a:lnTo>
                  <a:lnTo>
                    <a:pt x="26293" y="18621"/>
                  </a:lnTo>
                  <a:lnTo>
                    <a:pt x="35580" y="17826"/>
                  </a:lnTo>
                  <a:lnTo>
                    <a:pt x="46451" y="19636"/>
                  </a:lnTo>
                  <a:lnTo>
                    <a:pt x="67888" y="31005"/>
                  </a:lnTo>
                  <a:lnTo>
                    <a:pt x="96568" y="57137"/>
                  </a:lnTo>
                  <a:lnTo>
                    <a:pt x="116763" y="87106"/>
                  </a:lnTo>
                  <a:lnTo>
                    <a:pt x="123705" y="100766"/>
                  </a:lnTo>
                  <a:lnTo>
                    <a:pt x="123917" y="99496"/>
                  </a:lnTo>
                  <a:lnTo>
                    <a:pt x="121443" y="61062"/>
                  </a:lnTo>
                  <a:lnTo>
                    <a:pt x="127344" y="36548"/>
                  </a:lnTo>
                  <a:lnTo>
                    <a:pt x="132194" y="25098"/>
                  </a:lnTo>
                  <a:lnTo>
                    <a:pt x="146940" y="9257"/>
                  </a:lnTo>
                  <a:lnTo>
                    <a:pt x="155785" y="3394"/>
                  </a:lnTo>
                  <a:lnTo>
                    <a:pt x="174972" y="0"/>
                  </a:lnTo>
                  <a:lnTo>
                    <a:pt x="195199" y="3561"/>
                  </a:lnTo>
                  <a:lnTo>
                    <a:pt x="225147" y="18720"/>
                  </a:lnTo>
                  <a:lnTo>
                    <a:pt x="241675" y="31378"/>
                  </a:lnTo>
                  <a:lnTo>
                    <a:pt x="278500" y="85301"/>
                  </a:lnTo>
                  <a:lnTo>
                    <a:pt x="285606" y="96204"/>
                  </a:lnTo>
                  <a:lnTo>
                    <a:pt x="290382" y="123917"/>
                  </a:lnTo>
                  <a:lnTo>
                    <a:pt x="289290" y="170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46541" y="1836700"/>
              <a:ext cx="249791" cy="203084"/>
            </a:xfrm>
            <a:custGeom>
              <a:avLst/>
              <a:gdLst/>
              <a:ahLst/>
              <a:cxnLst/>
              <a:rect l="0" t="0" r="0" b="0"/>
              <a:pathLst>
                <a:path w="249791" h="203084">
                  <a:moveTo>
                    <a:pt x="123448" y="90015"/>
                  </a:moveTo>
                  <a:lnTo>
                    <a:pt x="129514" y="57563"/>
                  </a:lnTo>
                  <a:lnTo>
                    <a:pt x="126924" y="36987"/>
                  </a:lnTo>
                  <a:lnTo>
                    <a:pt x="118754" y="19263"/>
                  </a:lnTo>
                  <a:lnTo>
                    <a:pt x="113300" y="11262"/>
                  </a:lnTo>
                  <a:lnTo>
                    <a:pt x="104984" y="5927"/>
                  </a:lnTo>
                  <a:lnTo>
                    <a:pt x="83267" y="0"/>
                  </a:lnTo>
                  <a:lnTo>
                    <a:pt x="50322" y="2252"/>
                  </a:lnTo>
                  <a:lnTo>
                    <a:pt x="32066" y="13575"/>
                  </a:lnTo>
                  <a:lnTo>
                    <a:pt x="17324" y="31475"/>
                  </a:lnTo>
                  <a:lnTo>
                    <a:pt x="6872" y="55028"/>
                  </a:lnTo>
                  <a:lnTo>
                    <a:pt x="0" y="100185"/>
                  </a:lnTo>
                  <a:lnTo>
                    <a:pt x="6083" y="151035"/>
                  </a:lnTo>
                  <a:lnTo>
                    <a:pt x="12015" y="173287"/>
                  </a:lnTo>
                  <a:lnTo>
                    <a:pt x="24789" y="191755"/>
                  </a:lnTo>
                  <a:lnTo>
                    <a:pt x="33110" y="199956"/>
                  </a:lnTo>
                  <a:lnTo>
                    <a:pt x="42166" y="203083"/>
                  </a:lnTo>
                  <a:lnTo>
                    <a:pt x="61586" y="200319"/>
                  </a:lnTo>
                  <a:lnTo>
                    <a:pt x="78797" y="188172"/>
                  </a:lnTo>
                  <a:lnTo>
                    <a:pt x="93075" y="171075"/>
                  </a:lnTo>
                  <a:lnTo>
                    <a:pt x="119429" y="109624"/>
                  </a:lnTo>
                  <a:lnTo>
                    <a:pt x="126731" y="84302"/>
                  </a:lnTo>
                  <a:lnTo>
                    <a:pt x="129146" y="80357"/>
                  </a:lnTo>
                  <a:lnTo>
                    <a:pt x="130756" y="82406"/>
                  </a:lnTo>
                  <a:lnTo>
                    <a:pt x="134886" y="95992"/>
                  </a:lnTo>
                  <a:lnTo>
                    <a:pt x="163096" y="143444"/>
                  </a:lnTo>
                  <a:lnTo>
                    <a:pt x="179674" y="157825"/>
                  </a:lnTo>
                  <a:lnTo>
                    <a:pt x="189008" y="163297"/>
                  </a:lnTo>
                  <a:lnTo>
                    <a:pt x="211858" y="166259"/>
                  </a:lnTo>
                  <a:lnTo>
                    <a:pt x="249790" y="163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90555" y="1610860"/>
              <a:ext cx="37363" cy="431669"/>
            </a:xfrm>
            <a:custGeom>
              <a:avLst/>
              <a:gdLst/>
              <a:ahLst/>
              <a:cxnLst/>
              <a:rect l="0" t="0" r="0" b="0"/>
              <a:pathLst>
                <a:path w="37363" h="431669">
                  <a:moveTo>
                    <a:pt x="16305" y="0"/>
                  </a:moveTo>
                  <a:lnTo>
                    <a:pt x="9069" y="28725"/>
                  </a:lnTo>
                  <a:lnTo>
                    <a:pt x="5582" y="79091"/>
                  </a:lnTo>
                  <a:lnTo>
                    <a:pt x="0" y="138468"/>
                  </a:lnTo>
                  <a:lnTo>
                    <a:pt x="3545" y="200514"/>
                  </a:lnTo>
                  <a:lnTo>
                    <a:pt x="6285" y="262183"/>
                  </a:lnTo>
                  <a:lnTo>
                    <a:pt x="13986" y="318019"/>
                  </a:lnTo>
                  <a:lnTo>
                    <a:pt x="22507" y="370438"/>
                  </a:lnTo>
                  <a:lnTo>
                    <a:pt x="26722" y="411446"/>
                  </a:lnTo>
                  <a:lnTo>
                    <a:pt x="3736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27697" y="1779316"/>
              <a:ext cx="137092" cy="273742"/>
            </a:xfrm>
            <a:custGeom>
              <a:avLst/>
              <a:gdLst/>
              <a:ahLst/>
              <a:cxnLst/>
              <a:rect l="0" t="0" r="0" b="0"/>
              <a:pathLst>
                <a:path w="137092" h="273742">
                  <a:moveTo>
                    <a:pt x="137091" y="0"/>
                  </a:moveTo>
                  <a:lnTo>
                    <a:pt x="87592" y="58563"/>
                  </a:lnTo>
                  <a:lnTo>
                    <a:pt x="51404" y="86350"/>
                  </a:lnTo>
                  <a:lnTo>
                    <a:pt x="5617" y="113738"/>
                  </a:lnTo>
                  <a:lnTo>
                    <a:pt x="1479" y="122619"/>
                  </a:lnTo>
                  <a:lnTo>
                    <a:pt x="0" y="144964"/>
                  </a:lnTo>
                  <a:lnTo>
                    <a:pt x="3583" y="155134"/>
                  </a:lnTo>
                  <a:lnTo>
                    <a:pt x="16922" y="172674"/>
                  </a:lnTo>
                  <a:lnTo>
                    <a:pt x="72537" y="218534"/>
                  </a:lnTo>
                  <a:lnTo>
                    <a:pt x="127610" y="259867"/>
                  </a:lnTo>
                  <a:lnTo>
                    <a:pt x="13709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20184" y="1775224"/>
              <a:ext cx="139896" cy="225191"/>
            </a:xfrm>
            <a:custGeom>
              <a:avLst/>
              <a:gdLst/>
              <a:ahLst/>
              <a:cxnLst/>
              <a:rect l="0" t="0" r="0" b="0"/>
              <a:pathLst>
                <a:path w="139896" h="225191">
                  <a:moveTo>
                    <a:pt x="7774" y="140962"/>
                  </a:moveTo>
                  <a:lnTo>
                    <a:pt x="25755" y="125321"/>
                  </a:lnTo>
                  <a:lnTo>
                    <a:pt x="82128" y="102525"/>
                  </a:lnTo>
                  <a:lnTo>
                    <a:pt x="112083" y="90709"/>
                  </a:lnTo>
                  <a:lnTo>
                    <a:pt x="128613" y="79243"/>
                  </a:lnTo>
                  <a:lnTo>
                    <a:pt x="137520" y="60109"/>
                  </a:lnTo>
                  <a:lnTo>
                    <a:pt x="139895" y="48456"/>
                  </a:lnTo>
                  <a:lnTo>
                    <a:pt x="136294" y="26148"/>
                  </a:lnTo>
                  <a:lnTo>
                    <a:pt x="132059" y="15287"/>
                  </a:lnTo>
                  <a:lnTo>
                    <a:pt x="124556" y="8046"/>
                  </a:lnTo>
                  <a:lnTo>
                    <a:pt x="103740" y="0"/>
                  </a:lnTo>
                  <a:lnTo>
                    <a:pt x="82012" y="2663"/>
                  </a:lnTo>
                  <a:lnTo>
                    <a:pt x="53168" y="17316"/>
                  </a:lnTo>
                  <a:lnTo>
                    <a:pt x="37307" y="32196"/>
                  </a:lnTo>
                  <a:lnTo>
                    <a:pt x="6537" y="87630"/>
                  </a:lnTo>
                  <a:lnTo>
                    <a:pt x="0" y="125290"/>
                  </a:lnTo>
                  <a:lnTo>
                    <a:pt x="3651" y="160495"/>
                  </a:lnTo>
                  <a:lnTo>
                    <a:pt x="17731" y="193153"/>
                  </a:lnTo>
                  <a:lnTo>
                    <a:pt x="36376" y="208222"/>
                  </a:lnTo>
                  <a:lnTo>
                    <a:pt x="47899" y="213878"/>
                  </a:lnTo>
                  <a:lnTo>
                    <a:pt x="70061" y="217043"/>
                  </a:lnTo>
                  <a:lnTo>
                    <a:pt x="102268" y="218487"/>
                  </a:lnTo>
                  <a:lnTo>
                    <a:pt x="134116" y="225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83119" y="1863544"/>
              <a:ext cx="18623" cy="157928"/>
            </a:xfrm>
            <a:custGeom>
              <a:avLst/>
              <a:gdLst/>
              <a:ahLst/>
              <a:cxnLst/>
              <a:rect l="0" t="0" r="0" b="0"/>
              <a:pathLst>
                <a:path w="18623" h="157928">
                  <a:moveTo>
                    <a:pt x="18622" y="0"/>
                  </a:moveTo>
                  <a:lnTo>
                    <a:pt x="3968" y="55141"/>
                  </a:lnTo>
                  <a:lnTo>
                    <a:pt x="0" y="110934"/>
                  </a:lnTo>
                  <a:lnTo>
                    <a:pt x="809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80684" y="1726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22968" y="1695088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7280" y="48930"/>
                  </a:lnTo>
                  <a:lnTo>
                    <a:pt x="2066" y="103015"/>
                  </a:lnTo>
                  <a:lnTo>
                    <a:pt x="847" y="147560"/>
                  </a:lnTo>
                  <a:lnTo>
                    <a:pt x="305" y="194654"/>
                  </a:lnTo>
                  <a:lnTo>
                    <a:pt x="0" y="256027"/>
                  </a:lnTo>
                  <a:lnTo>
                    <a:pt x="5499" y="305667"/>
                  </a:lnTo>
                  <a:lnTo>
                    <a:pt x="9432" y="360852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85969" y="183195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31586"/>
                  </a:moveTo>
                  <a:lnTo>
                    <a:pt x="236262" y="23252"/>
                  </a:lnTo>
                  <a:lnTo>
                    <a:pt x="179250" y="15902"/>
                  </a:lnTo>
                  <a:lnTo>
                    <a:pt x="128890" y="12121"/>
                  </a:lnTo>
                  <a:lnTo>
                    <a:pt x="71335" y="11001"/>
                  </a:lnTo>
                  <a:lnTo>
                    <a:pt x="11820" y="22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02875" y="1777036"/>
              <a:ext cx="169805" cy="299909"/>
            </a:xfrm>
            <a:custGeom>
              <a:avLst/>
              <a:gdLst/>
              <a:ahLst/>
              <a:cxnLst/>
              <a:rect l="0" t="0" r="0" b="0"/>
              <a:pathLst>
                <a:path w="169805" h="299909">
                  <a:moveTo>
                    <a:pt x="4234" y="149679"/>
                  </a:moveTo>
                  <a:lnTo>
                    <a:pt x="21002" y="155268"/>
                  </a:lnTo>
                  <a:lnTo>
                    <a:pt x="53786" y="153154"/>
                  </a:lnTo>
                  <a:lnTo>
                    <a:pt x="109111" y="138683"/>
                  </a:lnTo>
                  <a:lnTo>
                    <a:pt x="129225" y="130754"/>
                  </a:lnTo>
                  <a:lnTo>
                    <a:pt x="145963" y="119431"/>
                  </a:lnTo>
                  <a:lnTo>
                    <a:pt x="158082" y="103480"/>
                  </a:lnTo>
                  <a:lnTo>
                    <a:pt x="166197" y="83522"/>
                  </a:lnTo>
                  <a:lnTo>
                    <a:pt x="169804" y="59055"/>
                  </a:lnTo>
                  <a:lnTo>
                    <a:pt x="165168" y="35702"/>
                  </a:lnTo>
                  <a:lnTo>
                    <a:pt x="160656" y="24561"/>
                  </a:lnTo>
                  <a:lnTo>
                    <a:pt x="146285" y="9063"/>
                  </a:lnTo>
                  <a:lnTo>
                    <a:pt x="137539" y="3292"/>
                  </a:lnTo>
                  <a:lnTo>
                    <a:pt x="118462" y="0"/>
                  </a:lnTo>
                  <a:lnTo>
                    <a:pt x="77620" y="7419"/>
                  </a:lnTo>
                  <a:lnTo>
                    <a:pt x="59856" y="19771"/>
                  </a:lnTo>
                  <a:lnTo>
                    <a:pt x="23343" y="60302"/>
                  </a:lnTo>
                  <a:lnTo>
                    <a:pt x="5235" y="112440"/>
                  </a:lnTo>
                  <a:lnTo>
                    <a:pt x="0" y="142487"/>
                  </a:lnTo>
                  <a:lnTo>
                    <a:pt x="6171" y="193491"/>
                  </a:lnTo>
                  <a:lnTo>
                    <a:pt x="24243" y="248280"/>
                  </a:lnTo>
                  <a:lnTo>
                    <a:pt x="43568" y="278980"/>
                  </a:lnTo>
                  <a:lnTo>
                    <a:pt x="60320" y="292154"/>
                  </a:lnTo>
                  <a:lnTo>
                    <a:pt x="69700" y="297304"/>
                  </a:lnTo>
                  <a:lnTo>
                    <a:pt x="89483" y="299908"/>
                  </a:lnTo>
                  <a:lnTo>
                    <a:pt x="109972" y="295996"/>
                  </a:lnTo>
                  <a:lnTo>
                    <a:pt x="162161" y="276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162643" y="1835125"/>
              <a:ext cx="197192" cy="195416"/>
            </a:xfrm>
            <a:custGeom>
              <a:avLst/>
              <a:gdLst/>
              <a:ahLst/>
              <a:cxnLst/>
              <a:rect l="0" t="0" r="0" b="0"/>
              <a:pathLst>
                <a:path w="197192" h="195416">
                  <a:moveTo>
                    <a:pt x="81378" y="81061"/>
                  </a:moveTo>
                  <a:lnTo>
                    <a:pt x="98145" y="64293"/>
                  </a:lnTo>
                  <a:lnTo>
                    <a:pt x="106378" y="43583"/>
                  </a:lnTo>
                  <a:lnTo>
                    <a:pt x="108573" y="31509"/>
                  </a:lnTo>
                  <a:lnTo>
                    <a:pt x="104773" y="11855"/>
                  </a:lnTo>
                  <a:lnTo>
                    <a:pt x="100484" y="3338"/>
                  </a:lnTo>
                  <a:lnTo>
                    <a:pt x="94116" y="0"/>
                  </a:lnTo>
                  <a:lnTo>
                    <a:pt x="86360" y="114"/>
                  </a:lnTo>
                  <a:lnTo>
                    <a:pt x="58677" y="11453"/>
                  </a:lnTo>
                  <a:lnTo>
                    <a:pt x="39703" y="24388"/>
                  </a:lnTo>
                  <a:lnTo>
                    <a:pt x="23471" y="41835"/>
                  </a:lnTo>
                  <a:lnTo>
                    <a:pt x="6768" y="76977"/>
                  </a:lnTo>
                  <a:lnTo>
                    <a:pt x="0" y="117026"/>
                  </a:lnTo>
                  <a:lnTo>
                    <a:pt x="6118" y="164075"/>
                  </a:lnTo>
                  <a:lnTo>
                    <a:pt x="12054" y="185806"/>
                  </a:lnTo>
                  <a:lnTo>
                    <a:pt x="18784" y="191835"/>
                  </a:lnTo>
                  <a:lnTo>
                    <a:pt x="27951" y="194685"/>
                  </a:lnTo>
                  <a:lnTo>
                    <a:pt x="38741" y="195415"/>
                  </a:lnTo>
                  <a:lnTo>
                    <a:pt x="56969" y="189987"/>
                  </a:lnTo>
                  <a:lnTo>
                    <a:pt x="65105" y="185264"/>
                  </a:lnTo>
                  <a:lnTo>
                    <a:pt x="77265" y="170657"/>
                  </a:lnTo>
                  <a:lnTo>
                    <a:pt x="94603" y="127095"/>
                  </a:lnTo>
                  <a:lnTo>
                    <a:pt x="100887" y="83958"/>
                  </a:lnTo>
                  <a:lnTo>
                    <a:pt x="107820" y="124481"/>
                  </a:lnTo>
                  <a:lnTo>
                    <a:pt x="122618" y="155148"/>
                  </a:lnTo>
                  <a:lnTo>
                    <a:pt x="147409" y="180872"/>
                  </a:lnTo>
                  <a:lnTo>
                    <a:pt x="156985" y="185036"/>
                  </a:lnTo>
                  <a:lnTo>
                    <a:pt x="197191" y="186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331052" y="1818411"/>
              <a:ext cx="163088" cy="194032"/>
            </a:xfrm>
            <a:custGeom>
              <a:avLst/>
              <a:gdLst/>
              <a:ahLst/>
              <a:cxnLst/>
              <a:rect l="0" t="0" r="0" b="0"/>
              <a:pathLst>
                <a:path w="163088" h="194032">
                  <a:moveTo>
                    <a:pt x="134067" y="13547"/>
                  </a:moveTo>
                  <a:lnTo>
                    <a:pt x="117299" y="2369"/>
                  </a:lnTo>
                  <a:lnTo>
                    <a:pt x="96589" y="0"/>
                  </a:lnTo>
                  <a:lnTo>
                    <a:pt x="50755" y="8012"/>
                  </a:lnTo>
                  <a:lnTo>
                    <a:pt x="24114" y="23085"/>
                  </a:lnTo>
                  <a:lnTo>
                    <a:pt x="1403" y="42369"/>
                  </a:lnTo>
                  <a:lnTo>
                    <a:pt x="0" y="49140"/>
                  </a:lnTo>
                  <a:lnTo>
                    <a:pt x="2575" y="55993"/>
                  </a:lnTo>
                  <a:lnTo>
                    <a:pt x="7801" y="62901"/>
                  </a:lnTo>
                  <a:lnTo>
                    <a:pt x="26086" y="73697"/>
                  </a:lnTo>
                  <a:lnTo>
                    <a:pt x="48641" y="80055"/>
                  </a:lnTo>
                  <a:lnTo>
                    <a:pt x="102324" y="82978"/>
                  </a:lnTo>
                  <a:lnTo>
                    <a:pt x="134020" y="91571"/>
                  </a:lnTo>
                  <a:lnTo>
                    <a:pt x="151983" y="104376"/>
                  </a:lnTo>
                  <a:lnTo>
                    <a:pt x="160050" y="112705"/>
                  </a:lnTo>
                  <a:lnTo>
                    <a:pt x="163087" y="122936"/>
                  </a:lnTo>
                  <a:lnTo>
                    <a:pt x="160222" y="146782"/>
                  </a:lnTo>
                  <a:lnTo>
                    <a:pt x="148031" y="166739"/>
                  </a:lnTo>
                  <a:lnTo>
                    <a:pt x="129745" y="182238"/>
                  </a:lnTo>
                  <a:lnTo>
                    <a:pt x="106020" y="193026"/>
                  </a:lnTo>
                  <a:lnTo>
                    <a:pt x="94312" y="194031"/>
                  </a:lnTo>
                  <a:lnTo>
                    <a:pt x="71945" y="188909"/>
                  </a:lnTo>
                  <a:lnTo>
                    <a:pt x="39310" y="171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570404" y="191618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3" y="48931"/>
                  </a:lnTo>
                  <a:lnTo>
                    <a:pt x="15685" y="10806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59876" y="1716145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634859" y="1839856"/>
              <a:ext cx="114422" cy="197220"/>
            </a:xfrm>
            <a:custGeom>
              <a:avLst/>
              <a:gdLst/>
              <a:ahLst/>
              <a:cxnLst/>
              <a:rect l="0" t="0" r="0" b="0"/>
              <a:pathLst>
                <a:path w="114422" h="197220">
                  <a:moveTo>
                    <a:pt x="30302" y="44745"/>
                  </a:moveTo>
                  <a:lnTo>
                    <a:pt x="30302" y="67102"/>
                  </a:lnTo>
                  <a:lnTo>
                    <a:pt x="33811" y="72517"/>
                  </a:lnTo>
                  <a:lnTo>
                    <a:pt x="39660" y="74958"/>
                  </a:lnTo>
                  <a:lnTo>
                    <a:pt x="67780" y="72804"/>
                  </a:lnTo>
                  <a:lnTo>
                    <a:pt x="79854" y="70470"/>
                  </a:lnTo>
                  <a:lnTo>
                    <a:pt x="99508" y="58518"/>
                  </a:lnTo>
                  <a:lnTo>
                    <a:pt x="108025" y="50417"/>
                  </a:lnTo>
                  <a:lnTo>
                    <a:pt x="112532" y="41507"/>
                  </a:lnTo>
                  <a:lnTo>
                    <a:pt x="114421" y="22249"/>
                  </a:lnTo>
                  <a:lnTo>
                    <a:pt x="109778" y="14540"/>
                  </a:lnTo>
                  <a:lnTo>
                    <a:pt x="92141" y="2854"/>
                  </a:lnTo>
                  <a:lnTo>
                    <a:pt x="71824" y="0"/>
                  </a:lnTo>
                  <a:lnTo>
                    <a:pt x="52265" y="3801"/>
                  </a:lnTo>
                  <a:lnTo>
                    <a:pt x="28100" y="19095"/>
                  </a:lnTo>
                  <a:lnTo>
                    <a:pt x="13335" y="31785"/>
                  </a:lnTo>
                  <a:lnTo>
                    <a:pt x="5213" y="54583"/>
                  </a:lnTo>
                  <a:lnTo>
                    <a:pt x="0" y="111289"/>
                  </a:lnTo>
                  <a:lnTo>
                    <a:pt x="4686" y="147910"/>
                  </a:lnTo>
                  <a:lnTo>
                    <a:pt x="19697" y="170144"/>
                  </a:lnTo>
                  <a:lnTo>
                    <a:pt x="30251" y="180987"/>
                  </a:lnTo>
                  <a:lnTo>
                    <a:pt x="54456" y="193034"/>
                  </a:lnTo>
                  <a:lnTo>
                    <a:pt x="77301" y="197219"/>
                  </a:lnTo>
                  <a:lnTo>
                    <a:pt x="104001" y="192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811163" y="1804153"/>
              <a:ext cx="159325" cy="261599"/>
            </a:xfrm>
            <a:custGeom>
              <a:avLst/>
              <a:gdLst/>
              <a:ahLst/>
              <a:cxnLst/>
              <a:rect l="0" t="0" r="0" b="0"/>
              <a:pathLst>
                <a:path w="159325" h="261599">
                  <a:moveTo>
                    <a:pt x="32982" y="80448"/>
                  </a:moveTo>
                  <a:lnTo>
                    <a:pt x="32982" y="139065"/>
                  </a:lnTo>
                  <a:lnTo>
                    <a:pt x="41387" y="193239"/>
                  </a:lnTo>
                  <a:lnTo>
                    <a:pt x="57433" y="245880"/>
                  </a:lnTo>
                  <a:lnTo>
                    <a:pt x="64906" y="261598"/>
                  </a:lnTo>
                  <a:lnTo>
                    <a:pt x="63623" y="260876"/>
                  </a:lnTo>
                  <a:lnTo>
                    <a:pt x="57129" y="250715"/>
                  </a:lnTo>
                  <a:lnTo>
                    <a:pt x="36455" y="188260"/>
                  </a:lnTo>
                  <a:lnTo>
                    <a:pt x="18940" y="133423"/>
                  </a:lnTo>
                  <a:lnTo>
                    <a:pt x="9" y="91042"/>
                  </a:lnTo>
                  <a:lnTo>
                    <a:pt x="0" y="69948"/>
                  </a:lnTo>
                  <a:lnTo>
                    <a:pt x="7015" y="51994"/>
                  </a:lnTo>
                  <a:lnTo>
                    <a:pt x="12161" y="43931"/>
                  </a:lnTo>
                  <a:lnTo>
                    <a:pt x="27238" y="31853"/>
                  </a:lnTo>
                  <a:lnTo>
                    <a:pt x="85301" y="4725"/>
                  </a:lnTo>
                  <a:lnTo>
                    <a:pt x="116676" y="0"/>
                  </a:lnTo>
                  <a:lnTo>
                    <a:pt x="128552" y="1079"/>
                  </a:lnTo>
                  <a:lnTo>
                    <a:pt x="159324" y="17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19086" y="2316269"/>
              <a:ext cx="39920" cy="326385"/>
            </a:xfrm>
            <a:custGeom>
              <a:avLst/>
              <a:gdLst/>
              <a:ahLst/>
              <a:cxnLst/>
              <a:rect l="0" t="0" r="0" b="0"/>
              <a:pathLst>
                <a:path w="39920" h="326385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9450" y="137570"/>
                  </a:lnTo>
                  <a:lnTo>
                    <a:pt x="16073" y="197129"/>
                  </a:lnTo>
                  <a:lnTo>
                    <a:pt x="23900" y="258478"/>
                  </a:lnTo>
                  <a:lnTo>
                    <a:pt x="29476" y="308117"/>
                  </a:lnTo>
                  <a:lnTo>
                    <a:pt x="31787" y="314206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80021" y="2399674"/>
              <a:ext cx="263213" cy="53466"/>
            </a:xfrm>
            <a:custGeom>
              <a:avLst/>
              <a:gdLst/>
              <a:ahLst/>
              <a:cxnLst/>
              <a:rect l="0" t="0" r="0" b="0"/>
              <a:pathLst>
                <a:path w="263213" h="53466">
                  <a:moveTo>
                    <a:pt x="263212" y="21880"/>
                  </a:moveTo>
                  <a:lnTo>
                    <a:pt x="257623" y="5112"/>
                  </a:lnTo>
                  <a:lnTo>
                    <a:pt x="252467" y="1343"/>
                  </a:lnTo>
                  <a:lnTo>
                    <a:pt x="245520" y="0"/>
                  </a:lnTo>
                  <a:lnTo>
                    <a:pt x="185764" y="9084"/>
                  </a:lnTo>
                  <a:lnTo>
                    <a:pt x="124895" y="19458"/>
                  </a:lnTo>
                  <a:lnTo>
                    <a:pt x="64618" y="29504"/>
                  </a:lnTo>
                  <a:lnTo>
                    <a:pt x="38077" y="33457"/>
                  </a:lnTo>
                  <a:lnTo>
                    <a:pt x="0" y="53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18379" y="2463668"/>
              <a:ext cx="132735" cy="179765"/>
            </a:xfrm>
            <a:custGeom>
              <a:avLst/>
              <a:gdLst/>
              <a:ahLst/>
              <a:cxnLst/>
              <a:rect l="0" t="0" r="0" b="0"/>
              <a:pathLst>
                <a:path w="132735" h="179765">
                  <a:moveTo>
                    <a:pt x="88025" y="21057"/>
                  </a:moveTo>
                  <a:lnTo>
                    <a:pt x="82436" y="37825"/>
                  </a:lnTo>
                  <a:lnTo>
                    <a:pt x="70333" y="49176"/>
                  </a:lnTo>
                  <a:lnTo>
                    <a:pt x="33967" y="71585"/>
                  </a:lnTo>
                  <a:lnTo>
                    <a:pt x="19935" y="87967"/>
                  </a:lnTo>
                  <a:lnTo>
                    <a:pt x="1395" y="127081"/>
                  </a:lnTo>
                  <a:lnTo>
                    <a:pt x="0" y="147727"/>
                  </a:lnTo>
                  <a:lnTo>
                    <a:pt x="1266" y="158146"/>
                  </a:lnTo>
                  <a:lnTo>
                    <a:pt x="5619" y="166262"/>
                  </a:lnTo>
                  <a:lnTo>
                    <a:pt x="19815" y="178399"/>
                  </a:lnTo>
                  <a:lnTo>
                    <a:pt x="29683" y="179764"/>
                  </a:lnTo>
                  <a:lnTo>
                    <a:pt x="53126" y="175042"/>
                  </a:lnTo>
                  <a:lnTo>
                    <a:pt x="110254" y="139726"/>
                  </a:lnTo>
                  <a:lnTo>
                    <a:pt x="124421" y="122932"/>
                  </a:lnTo>
                  <a:lnTo>
                    <a:pt x="129836" y="113540"/>
                  </a:lnTo>
                  <a:lnTo>
                    <a:pt x="132734" y="93746"/>
                  </a:lnTo>
                  <a:lnTo>
                    <a:pt x="125062" y="52443"/>
                  </a:lnTo>
                  <a:lnTo>
                    <a:pt x="110047" y="26587"/>
                  </a:lnTo>
                  <a:lnTo>
                    <a:pt x="880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93435" y="2484725"/>
              <a:ext cx="170980" cy="193249"/>
            </a:xfrm>
            <a:custGeom>
              <a:avLst/>
              <a:gdLst/>
              <a:ahLst/>
              <a:cxnLst/>
              <a:rect l="0" t="0" r="0" b="0"/>
              <a:pathLst>
                <a:path w="170980" h="193249">
                  <a:moveTo>
                    <a:pt x="170979" y="0"/>
                  </a:moveTo>
                  <a:lnTo>
                    <a:pt x="165390" y="16768"/>
                  </a:lnTo>
                  <a:lnTo>
                    <a:pt x="161404" y="19367"/>
                  </a:lnTo>
                  <a:lnTo>
                    <a:pt x="156407" y="18761"/>
                  </a:lnTo>
                  <a:lnTo>
                    <a:pt x="125987" y="6565"/>
                  </a:lnTo>
                  <a:lnTo>
                    <a:pt x="90838" y="1945"/>
                  </a:lnTo>
                  <a:lnTo>
                    <a:pt x="70630" y="7104"/>
                  </a:lnTo>
                  <a:lnTo>
                    <a:pt x="42980" y="26281"/>
                  </a:lnTo>
                  <a:lnTo>
                    <a:pt x="25183" y="44436"/>
                  </a:lnTo>
                  <a:lnTo>
                    <a:pt x="8587" y="75557"/>
                  </a:lnTo>
                  <a:lnTo>
                    <a:pt x="149" y="100651"/>
                  </a:lnTo>
                  <a:lnTo>
                    <a:pt x="0" y="141087"/>
                  </a:lnTo>
                  <a:lnTo>
                    <a:pt x="10760" y="165650"/>
                  </a:lnTo>
                  <a:lnTo>
                    <a:pt x="18543" y="177114"/>
                  </a:lnTo>
                  <a:lnTo>
                    <a:pt x="28411" y="184757"/>
                  </a:lnTo>
                  <a:lnTo>
                    <a:pt x="51853" y="193248"/>
                  </a:lnTo>
                  <a:lnTo>
                    <a:pt x="77870" y="190783"/>
                  </a:lnTo>
                  <a:lnTo>
                    <a:pt x="13939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09309" y="2491991"/>
              <a:ext cx="218319" cy="182248"/>
            </a:xfrm>
            <a:custGeom>
              <a:avLst/>
              <a:gdLst/>
              <a:ahLst/>
              <a:cxnLst/>
              <a:rect l="0" t="0" r="0" b="0"/>
              <a:pathLst>
                <a:path w="218319" h="182248">
                  <a:moveTo>
                    <a:pt x="144618" y="34848"/>
                  </a:moveTo>
                  <a:lnTo>
                    <a:pt x="133440" y="18080"/>
                  </a:lnTo>
                  <a:lnTo>
                    <a:pt x="118593" y="6729"/>
                  </a:lnTo>
                  <a:lnTo>
                    <a:pt x="109720" y="2064"/>
                  </a:lnTo>
                  <a:lnTo>
                    <a:pt x="87384" y="0"/>
                  </a:lnTo>
                  <a:lnTo>
                    <a:pt x="64199" y="4152"/>
                  </a:lnTo>
                  <a:lnTo>
                    <a:pt x="37992" y="19644"/>
                  </a:lnTo>
                  <a:lnTo>
                    <a:pt x="22750" y="32380"/>
                  </a:lnTo>
                  <a:lnTo>
                    <a:pt x="6603" y="58293"/>
                  </a:lnTo>
                  <a:lnTo>
                    <a:pt x="0" y="93787"/>
                  </a:lnTo>
                  <a:lnTo>
                    <a:pt x="4694" y="117195"/>
                  </a:lnTo>
                  <a:lnTo>
                    <a:pt x="20492" y="146985"/>
                  </a:lnTo>
                  <a:lnTo>
                    <a:pt x="34469" y="161896"/>
                  </a:lnTo>
                  <a:lnTo>
                    <a:pt x="52379" y="172422"/>
                  </a:lnTo>
                  <a:lnTo>
                    <a:pt x="62069" y="172188"/>
                  </a:lnTo>
                  <a:lnTo>
                    <a:pt x="82193" y="162568"/>
                  </a:lnTo>
                  <a:lnTo>
                    <a:pt x="96597" y="146595"/>
                  </a:lnTo>
                  <a:lnTo>
                    <a:pt x="115375" y="107744"/>
                  </a:lnTo>
                  <a:lnTo>
                    <a:pt x="116803" y="87133"/>
                  </a:lnTo>
                  <a:lnTo>
                    <a:pt x="115878" y="73294"/>
                  </a:lnTo>
                  <a:lnTo>
                    <a:pt x="117269" y="74516"/>
                  </a:lnTo>
                  <a:lnTo>
                    <a:pt x="133478" y="117064"/>
                  </a:lnTo>
                  <a:lnTo>
                    <a:pt x="171920" y="156953"/>
                  </a:lnTo>
                  <a:lnTo>
                    <a:pt x="218318" y="18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19293" y="2466324"/>
              <a:ext cx="166262" cy="186858"/>
            </a:xfrm>
            <a:custGeom>
              <a:avLst/>
              <a:gdLst/>
              <a:ahLst/>
              <a:cxnLst/>
              <a:rect l="0" t="0" r="0" b="0"/>
              <a:pathLst>
                <a:path w="166262" h="186858">
                  <a:moveTo>
                    <a:pt x="8334" y="60515"/>
                  </a:moveTo>
                  <a:lnTo>
                    <a:pt x="0" y="97993"/>
                  </a:lnTo>
                  <a:lnTo>
                    <a:pt x="1575" y="132841"/>
                  </a:lnTo>
                  <a:lnTo>
                    <a:pt x="13509" y="178487"/>
                  </a:lnTo>
                  <a:lnTo>
                    <a:pt x="7773" y="124304"/>
                  </a:lnTo>
                  <a:lnTo>
                    <a:pt x="2448" y="85395"/>
                  </a:lnTo>
                  <a:lnTo>
                    <a:pt x="12917" y="29433"/>
                  </a:lnTo>
                  <a:lnTo>
                    <a:pt x="25579" y="11216"/>
                  </a:lnTo>
                  <a:lnTo>
                    <a:pt x="33868" y="3082"/>
                  </a:lnTo>
                  <a:lnTo>
                    <a:pt x="41735" y="0"/>
                  </a:lnTo>
                  <a:lnTo>
                    <a:pt x="49318" y="284"/>
                  </a:lnTo>
                  <a:lnTo>
                    <a:pt x="63984" y="6840"/>
                  </a:lnTo>
                  <a:lnTo>
                    <a:pt x="99514" y="36737"/>
                  </a:lnTo>
                  <a:lnTo>
                    <a:pt x="126474" y="72586"/>
                  </a:lnTo>
                  <a:lnTo>
                    <a:pt x="151811" y="134350"/>
                  </a:lnTo>
                  <a:lnTo>
                    <a:pt x="166261" y="186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21284" y="2511636"/>
              <a:ext cx="122199" cy="170327"/>
            </a:xfrm>
            <a:custGeom>
              <a:avLst/>
              <a:gdLst/>
              <a:ahLst/>
              <a:cxnLst/>
              <a:rect l="0" t="0" r="0" b="0"/>
              <a:pathLst>
                <a:path w="122199" h="170327">
                  <a:moveTo>
                    <a:pt x="122198" y="36260"/>
                  </a:moveTo>
                  <a:lnTo>
                    <a:pt x="122198" y="13903"/>
                  </a:lnTo>
                  <a:lnTo>
                    <a:pt x="117518" y="7317"/>
                  </a:lnTo>
                  <a:lnTo>
                    <a:pt x="109719" y="2927"/>
                  </a:lnTo>
                  <a:lnTo>
                    <a:pt x="99841" y="0"/>
                  </a:lnTo>
                  <a:lnTo>
                    <a:pt x="76386" y="2987"/>
                  </a:lnTo>
                  <a:lnTo>
                    <a:pt x="52704" y="13283"/>
                  </a:lnTo>
                  <a:lnTo>
                    <a:pt x="10910" y="52861"/>
                  </a:lnTo>
                  <a:lnTo>
                    <a:pt x="2547" y="73664"/>
                  </a:lnTo>
                  <a:lnTo>
                    <a:pt x="0" y="97338"/>
                  </a:lnTo>
                  <a:lnTo>
                    <a:pt x="2767" y="119558"/>
                  </a:lnTo>
                  <a:lnTo>
                    <a:pt x="11015" y="138012"/>
                  </a:lnTo>
                  <a:lnTo>
                    <a:pt x="23650" y="154013"/>
                  </a:lnTo>
                  <a:lnTo>
                    <a:pt x="40964" y="168923"/>
                  </a:lnTo>
                  <a:lnTo>
                    <a:pt x="50494" y="170326"/>
                  </a:lnTo>
                  <a:lnTo>
                    <a:pt x="70443" y="162525"/>
                  </a:lnTo>
                  <a:lnTo>
                    <a:pt x="81647" y="153599"/>
                  </a:lnTo>
                  <a:lnTo>
                    <a:pt x="90612" y="141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75067" y="2495247"/>
              <a:ext cx="136872" cy="184723"/>
            </a:xfrm>
            <a:custGeom>
              <a:avLst/>
              <a:gdLst/>
              <a:ahLst/>
              <a:cxnLst/>
              <a:rect l="0" t="0" r="0" b="0"/>
              <a:pathLst>
                <a:path w="136872" h="184723">
                  <a:moveTo>
                    <a:pt x="0" y="94763"/>
                  </a:moveTo>
                  <a:lnTo>
                    <a:pt x="55045" y="77975"/>
                  </a:lnTo>
                  <a:lnTo>
                    <a:pt x="91830" y="72631"/>
                  </a:lnTo>
                  <a:lnTo>
                    <a:pt x="114513" y="63090"/>
                  </a:lnTo>
                  <a:lnTo>
                    <a:pt x="121966" y="54930"/>
                  </a:lnTo>
                  <a:lnTo>
                    <a:pt x="130247" y="33386"/>
                  </a:lnTo>
                  <a:lnTo>
                    <a:pt x="130115" y="23429"/>
                  </a:lnTo>
                  <a:lnTo>
                    <a:pt x="123729" y="6127"/>
                  </a:lnTo>
                  <a:lnTo>
                    <a:pt x="116411" y="1747"/>
                  </a:lnTo>
                  <a:lnTo>
                    <a:pt x="95802" y="0"/>
                  </a:lnTo>
                  <a:lnTo>
                    <a:pt x="63481" y="11183"/>
                  </a:lnTo>
                  <a:lnTo>
                    <a:pt x="14682" y="49505"/>
                  </a:lnTo>
                  <a:lnTo>
                    <a:pt x="6525" y="69579"/>
                  </a:lnTo>
                  <a:lnTo>
                    <a:pt x="4070" y="92929"/>
                  </a:lnTo>
                  <a:lnTo>
                    <a:pt x="15036" y="147164"/>
                  </a:lnTo>
                  <a:lnTo>
                    <a:pt x="30451" y="173330"/>
                  </a:lnTo>
                  <a:lnTo>
                    <a:pt x="39018" y="178726"/>
                  </a:lnTo>
                  <a:lnTo>
                    <a:pt x="61015" y="184722"/>
                  </a:lnTo>
                  <a:lnTo>
                    <a:pt x="99707" y="182509"/>
                  </a:lnTo>
                  <a:lnTo>
                    <a:pt x="136871" y="16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96165" y="234785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0529" y="57265"/>
                  </a:lnTo>
                  <a:lnTo>
                    <a:pt x="10529" y="106655"/>
                  </a:lnTo>
                  <a:lnTo>
                    <a:pt x="10529" y="158334"/>
                  </a:lnTo>
                  <a:lnTo>
                    <a:pt x="10529" y="207571"/>
                  </a:lnTo>
                  <a:lnTo>
                    <a:pt x="10529" y="266130"/>
                  </a:lnTo>
                  <a:lnTo>
                    <a:pt x="3293" y="309673"/>
                  </a:lnTo>
                  <a:lnTo>
                    <a:pt x="2196" y="312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158342" y="4116642"/>
            <a:ext cx="1505576" cy="884395"/>
            <a:chOff x="2158342" y="4116642"/>
            <a:chExt cx="1505576" cy="884395"/>
          </a:xfrm>
        </p:grpSpPr>
        <p:sp>
          <p:nvSpPr>
            <p:cNvPr id="94" name="Freeform 93"/>
            <p:cNvSpPr/>
            <p:nvPr/>
          </p:nvSpPr>
          <p:spPr>
            <a:xfrm>
              <a:off x="2194866" y="4116642"/>
              <a:ext cx="351688" cy="315856"/>
            </a:xfrm>
            <a:custGeom>
              <a:avLst/>
              <a:gdLst/>
              <a:ahLst/>
              <a:cxnLst/>
              <a:rect l="0" t="0" r="0" b="0"/>
              <a:pathLst>
                <a:path w="351688" h="315856">
                  <a:moveTo>
                    <a:pt x="5589" y="0"/>
                  </a:moveTo>
                  <a:lnTo>
                    <a:pt x="0" y="16768"/>
                  </a:lnTo>
                  <a:lnTo>
                    <a:pt x="1863" y="24047"/>
                  </a:lnTo>
                  <a:lnTo>
                    <a:pt x="13292" y="38373"/>
                  </a:lnTo>
                  <a:lnTo>
                    <a:pt x="39457" y="54004"/>
                  </a:lnTo>
                  <a:lnTo>
                    <a:pt x="75026" y="66044"/>
                  </a:lnTo>
                  <a:lnTo>
                    <a:pt x="136202" y="64951"/>
                  </a:lnTo>
                  <a:lnTo>
                    <a:pt x="191440" y="60403"/>
                  </a:lnTo>
                  <a:lnTo>
                    <a:pt x="254498" y="45259"/>
                  </a:lnTo>
                  <a:lnTo>
                    <a:pt x="310419" y="28028"/>
                  </a:lnTo>
                  <a:lnTo>
                    <a:pt x="342354" y="11944"/>
                  </a:lnTo>
                  <a:lnTo>
                    <a:pt x="348252" y="11472"/>
                  </a:lnTo>
                  <a:lnTo>
                    <a:pt x="351015" y="14667"/>
                  </a:lnTo>
                  <a:lnTo>
                    <a:pt x="351687" y="20307"/>
                  </a:lnTo>
                  <a:lnTo>
                    <a:pt x="346194" y="35931"/>
                  </a:lnTo>
                  <a:lnTo>
                    <a:pt x="310316" y="89924"/>
                  </a:lnTo>
                  <a:lnTo>
                    <a:pt x="274572" y="147933"/>
                  </a:lnTo>
                  <a:lnTo>
                    <a:pt x="236276" y="203960"/>
                  </a:lnTo>
                  <a:lnTo>
                    <a:pt x="200506" y="259827"/>
                  </a:lnTo>
                  <a:lnTo>
                    <a:pt x="14246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58342" y="4548477"/>
              <a:ext cx="442197" cy="84062"/>
            </a:xfrm>
            <a:custGeom>
              <a:avLst/>
              <a:gdLst/>
              <a:ahLst/>
              <a:cxnLst/>
              <a:rect l="0" t="0" r="0" b="0"/>
              <a:pathLst>
                <a:path w="442197" h="84062">
                  <a:moveTo>
                    <a:pt x="442196" y="20890"/>
                  </a:moveTo>
                  <a:lnTo>
                    <a:pt x="392645" y="6236"/>
                  </a:lnTo>
                  <a:lnTo>
                    <a:pt x="342117" y="1731"/>
                  </a:lnTo>
                  <a:lnTo>
                    <a:pt x="288281" y="396"/>
                  </a:lnTo>
                  <a:lnTo>
                    <a:pt x="235285" y="0"/>
                  </a:lnTo>
                  <a:lnTo>
                    <a:pt x="176948" y="5472"/>
                  </a:lnTo>
                  <a:lnTo>
                    <a:pt x="132846" y="8189"/>
                  </a:lnTo>
                  <a:lnTo>
                    <a:pt x="90628" y="12906"/>
                  </a:lnTo>
                  <a:lnTo>
                    <a:pt x="48299" y="34123"/>
                  </a:lnTo>
                  <a:lnTo>
                    <a:pt x="21590" y="55747"/>
                  </a:lnTo>
                  <a:lnTo>
                    <a:pt x="0" y="84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27136" y="4643067"/>
              <a:ext cx="189175" cy="324773"/>
            </a:xfrm>
            <a:custGeom>
              <a:avLst/>
              <a:gdLst/>
              <a:ahLst/>
              <a:cxnLst/>
              <a:rect l="0" t="0" r="0" b="0"/>
              <a:pathLst>
                <a:path w="189175" h="324773">
                  <a:moveTo>
                    <a:pt x="178646" y="52642"/>
                  </a:moveTo>
                  <a:lnTo>
                    <a:pt x="131208" y="81951"/>
                  </a:lnTo>
                  <a:lnTo>
                    <a:pt x="90032" y="141816"/>
                  </a:lnTo>
                  <a:lnTo>
                    <a:pt x="61287" y="204665"/>
                  </a:lnTo>
                  <a:lnTo>
                    <a:pt x="42034" y="262435"/>
                  </a:lnTo>
                  <a:lnTo>
                    <a:pt x="38438" y="273223"/>
                  </a:lnTo>
                  <a:lnTo>
                    <a:pt x="38381" y="282754"/>
                  </a:lnTo>
                  <a:lnTo>
                    <a:pt x="44556" y="299584"/>
                  </a:lnTo>
                  <a:lnTo>
                    <a:pt x="61187" y="322212"/>
                  </a:lnTo>
                  <a:lnTo>
                    <a:pt x="68754" y="324772"/>
                  </a:lnTo>
                  <a:lnTo>
                    <a:pt x="86521" y="321378"/>
                  </a:lnTo>
                  <a:lnTo>
                    <a:pt x="110666" y="306313"/>
                  </a:lnTo>
                  <a:lnTo>
                    <a:pt x="132637" y="287032"/>
                  </a:lnTo>
                  <a:lnTo>
                    <a:pt x="148376" y="255322"/>
                  </a:lnTo>
                  <a:lnTo>
                    <a:pt x="150375" y="229680"/>
                  </a:lnTo>
                  <a:lnTo>
                    <a:pt x="142126" y="180680"/>
                  </a:lnTo>
                  <a:lnTo>
                    <a:pt x="127011" y="153490"/>
                  </a:lnTo>
                  <a:lnTo>
                    <a:pt x="107715" y="130617"/>
                  </a:lnTo>
                  <a:lnTo>
                    <a:pt x="50358" y="103190"/>
                  </a:lnTo>
                  <a:lnTo>
                    <a:pt x="6946" y="76796"/>
                  </a:lnTo>
                  <a:lnTo>
                    <a:pt x="2178" y="68745"/>
                  </a:lnTo>
                  <a:lnTo>
                    <a:pt x="0" y="50441"/>
                  </a:lnTo>
                  <a:lnTo>
                    <a:pt x="4567" y="41816"/>
                  </a:lnTo>
                  <a:lnTo>
                    <a:pt x="22119" y="25994"/>
                  </a:lnTo>
                  <a:lnTo>
                    <a:pt x="52719" y="9521"/>
                  </a:lnTo>
                  <a:lnTo>
                    <a:pt x="76665" y="7351"/>
                  </a:lnTo>
                  <a:lnTo>
                    <a:pt x="130166" y="9901"/>
                  </a:lnTo>
                  <a:lnTo>
                    <a:pt x="1891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21637" y="4590425"/>
              <a:ext cx="115814" cy="137150"/>
            </a:xfrm>
            <a:custGeom>
              <a:avLst/>
              <a:gdLst/>
              <a:ahLst/>
              <a:cxnLst/>
              <a:rect l="0" t="0" r="0" b="0"/>
              <a:pathLst>
                <a:path w="115814" h="137150">
                  <a:moveTo>
                    <a:pt x="115813" y="0"/>
                  </a:moveTo>
                  <a:lnTo>
                    <a:pt x="91767" y="9575"/>
                  </a:lnTo>
                  <a:lnTo>
                    <a:pt x="77440" y="20243"/>
                  </a:lnTo>
                  <a:lnTo>
                    <a:pt x="61810" y="44992"/>
                  </a:lnTo>
                  <a:lnTo>
                    <a:pt x="33204" y="105537"/>
                  </a:lnTo>
                  <a:lnTo>
                    <a:pt x="8985" y="135534"/>
                  </a:lnTo>
                  <a:lnTo>
                    <a:pt x="5990" y="13714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11108" y="4579896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147399"/>
                  </a:moveTo>
                  <a:lnTo>
                    <a:pt x="135571" y="141810"/>
                  </a:lnTo>
                  <a:lnTo>
                    <a:pt x="118356" y="129707"/>
                  </a:lnTo>
                  <a:lnTo>
                    <a:pt x="57765" y="71817"/>
                  </a:lnTo>
                  <a:lnTo>
                    <a:pt x="16056" y="291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69077" y="4611482"/>
              <a:ext cx="494841" cy="21057"/>
            </a:xfrm>
            <a:custGeom>
              <a:avLst/>
              <a:gdLst/>
              <a:ahLst/>
              <a:cxnLst/>
              <a:rect l="0" t="0" r="0" b="0"/>
              <a:pathLst>
                <a:path w="494841" h="21057">
                  <a:moveTo>
                    <a:pt x="0" y="0"/>
                  </a:moveTo>
                  <a:lnTo>
                    <a:pt x="42692" y="3119"/>
                  </a:lnTo>
                  <a:lnTo>
                    <a:pt x="95521" y="9065"/>
                  </a:lnTo>
                  <a:lnTo>
                    <a:pt x="145156" y="4505"/>
                  </a:lnTo>
                  <a:lnTo>
                    <a:pt x="196907" y="6924"/>
                  </a:lnTo>
                  <a:lnTo>
                    <a:pt x="249286" y="9460"/>
                  </a:lnTo>
                  <a:lnTo>
                    <a:pt x="301850" y="10211"/>
                  </a:lnTo>
                  <a:lnTo>
                    <a:pt x="354469" y="10434"/>
                  </a:lnTo>
                  <a:lnTo>
                    <a:pt x="407105" y="10500"/>
                  </a:lnTo>
                  <a:lnTo>
                    <a:pt x="459746" y="16109"/>
                  </a:lnTo>
                  <a:lnTo>
                    <a:pt x="49484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21761" y="474835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4655" y="55141"/>
                  </a:lnTo>
                  <a:lnTo>
                    <a:pt x="19160" y="103556"/>
                  </a:lnTo>
                  <a:lnTo>
                    <a:pt x="20495" y="154945"/>
                  </a:lnTo>
                  <a:lnTo>
                    <a:pt x="20891" y="20721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166804" y="4176114"/>
            <a:ext cx="507642" cy="358797"/>
            <a:chOff x="3166804" y="4176114"/>
            <a:chExt cx="507642" cy="358797"/>
          </a:xfrm>
        </p:grpSpPr>
        <p:sp>
          <p:nvSpPr>
            <p:cNvPr id="102" name="Freeform 101"/>
            <p:cNvSpPr/>
            <p:nvPr/>
          </p:nvSpPr>
          <p:spPr>
            <a:xfrm>
              <a:off x="3166804" y="4176114"/>
              <a:ext cx="297072" cy="358797"/>
            </a:xfrm>
            <a:custGeom>
              <a:avLst/>
              <a:gdLst/>
              <a:ahLst/>
              <a:cxnLst/>
              <a:rect l="0" t="0" r="0" b="0"/>
              <a:pathLst>
                <a:path w="297072" h="358797">
                  <a:moveTo>
                    <a:pt x="12802" y="14228"/>
                  </a:moveTo>
                  <a:lnTo>
                    <a:pt x="7213" y="30995"/>
                  </a:lnTo>
                  <a:lnTo>
                    <a:pt x="9076" y="33595"/>
                  </a:lnTo>
                  <a:lnTo>
                    <a:pt x="13827" y="32988"/>
                  </a:lnTo>
                  <a:lnTo>
                    <a:pt x="27295" y="26076"/>
                  </a:lnTo>
                  <a:lnTo>
                    <a:pt x="58125" y="5693"/>
                  </a:lnTo>
                  <a:lnTo>
                    <a:pt x="67584" y="1518"/>
                  </a:lnTo>
                  <a:lnTo>
                    <a:pt x="87452" y="0"/>
                  </a:lnTo>
                  <a:lnTo>
                    <a:pt x="106811" y="4395"/>
                  </a:lnTo>
                  <a:lnTo>
                    <a:pt x="123214" y="14147"/>
                  </a:lnTo>
                  <a:lnTo>
                    <a:pt x="145602" y="38380"/>
                  </a:lnTo>
                  <a:lnTo>
                    <a:pt x="161464" y="67787"/>
                  </a:lnTo>
                  <a:lnTo>
                    <a:pt x="169509" y="131086"/>
                  </a:lnTo>
                  <a:lnTo>
                    <a:pt x="170488" y="186399"/>
                  </a:lnTo>
                  <a:lnTo>
                    <a:pt x="153871" y="242386"/>
                  </a:lnTo>
                  <a:lnTo>
                    <a:pt x="128058" y="295385"/>
                  </a:lnTo>
                  <a:lnTo>
                    <a:pt x="113160" y="317001"/>
                  </a:lnTo>
                  <a:lnTo>
                    <a:pt x="83872" y="342324"/>
                  </a:lnTo>
                  <a:lnTo>
                    <a:pt x="59206" y="357360"/>
                  </a:lnTo>
                  <a:lnTo>
                    <a:pt x="47248" y="358796"/>
                  </a:lnTo>
                  <a:lnTo>
                    <a:pt x="24601" y="351033"/>
                  </a:lnTo>
                  <a:lnTo>
                    <a:pt x="9077" y="335885"/>
                  </a:lnTo>
                  <a:lnTo>
                    <a:pt x="3300" y="326932"/>
                  </a:lnTo>
                  <a:lnTo>
                    <a:pt x="0" y="304505"/>
                  </a:lnTo>
                  <a:lnTo>
                    <a:pt x="3603" y="281280"/>
                  </a:lnTo>
                  <a:lnTo>
                    <a:pt x="13003" y="263159"/>
                  </a:lnTo>
                  <a:lnTo>
                    <a:pt x="28099" y="250426"/>
                  </a:lnTo>
                  <a:lnTo>
                    <a:pt x="37038" y="245393"/>
                  </a:lnTo>
                  <a:lnTo>
                    <a:pt x="59448" y="242920"/>
                  </a:lnTo>
                  <a:lnTo>
                    <a:pt x="106374" y="250864"/>
                  </a:lnTo>
                  <a:lnTo>
                    <a:pt x="163164" y="275442"/>
                  </a:lnTo>
                  <a:lnTo>
                    <a:pt x="222375" y="294725"/>
                  </a:lnTo>
                  <a:lnTo>
                    <a:pt x="282946" y="314852"/>
                  </a:lnTo>
                  <a:lnTo>
                    <a:pt x="297071" y="31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54038" y="4221927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9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2662" y="140781"/>
                  </a:lnTo>
                  <a:lnTo>
                    <a:pt x="7740" y="198081"/>
                  </a:lnTo>
                  <a:lnTo>
                    <a:pt x="12365" y="248983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91719" y="4200870"/>
              <a:ext cx="172199" cy="214225"/>
            </a:xfrm>
            <a:custGeom>
              <a:avLst/>
              <a:gdLst/>
              <a:ahLst/>
              <a:cxnLst/>
              <a:rect l="0" t="0" r="0" b="0"/>
              <a:pathLst>
                <a:path w="172199" h="214225">
                  <a:moveTo>
                    <a:pt x="172198" y="157928"/>
                  </a:moveTo>
                  <a:lnTo>
                    <a:pt x="117153" y="186609"/>
                  </a:lnTo>
                  <a:lnTo>
                    <a:pt x="65745" y="208263"/>
                  </a:lnTo>
                  <a:lnTo>
                    <a:pt x="39487" y="214224"/>
                  </a:lnTo>
                  <a:lnTo>
                    <a:pt x="16119" y="212974"/>
                  </a:lnTo>
                  <a:lnTo>
                    <a:pt x="8484" y="206323"/>
                  </a:lnTo>
                  <a:lnTo>
                    <a:pt x="0" y="183336"/>
                  </a:lnTo>
                  <a:lnTo>
                    <a:pt x="2440" y="123796"/>
                  </a:lnTo>
                  <a:lnTo>
                    <a:pt x="9074" y="64098"/>
                  </a:lnTo>
                  <a:lnTo>
                    <a:pt x="21919" y="10868"/>
                  </a:lnTo>
                  <a:lnTo>
                    <a:pt x="247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168870" y="3712734"/>
            <a:ext cx="1803236" cy="1625215"/>
            <a:chOff x="2168870" y="3712734"/>
            <a:chExt cx="1803236" cy="1625215"/>
          </a:xfrm>
        </p:grpSpPr>
        <p:sp>
          <p:nvSpPr>
            <p:cNvPr id="106" name="Freeform 105"/>
            <p:cNvSpPr/>
            <p:nvPr/>
          </p:nvSpPr>
          <p:spPr>
            <a:xfrm>
              <a:off x="2168870" y="4643067"/>
              <a:ext cx="442198" cy="347441"/>
            </a:xfrm>
            <a:custGeom>
              <a:avLst/>
              <a:gdLst/>
              <a:ahLst/>
              <a:cxnLst/>
              <a:rect l="0" t="0" r="0" b="0"/>
              <a:pathLst>
                <a:path w="442198" h="347441">
                  <a:moveTo>
                    <a:pt x="442197" y="0"/>
                  </a:moveTo>
                  <a:lnTo>
                    <a:pt x="436608" y="16767"/>
                  </a:lnTo>
                  <a:lnTo>
                    <a:pt x="424505" y="28119"/>
                  </a:lnTo>
                  <a:lnTo>
                    <a:pt x="393729" y="50528"/>
                  </a:lnTo>
                  <a:lnTo>
                    <a:pt x="335564" y="113966"/>
                  </a:lnTo>
                  <a:lnTo>
                    <a:pt x="284092" y="150391"/>
                  </a:lnTo>
                  <a:lnTo>
                    <a:pt x="227649" y="196170"/>
                  </a:lnTo>
                  <a:lnTo>
                    <a:pt x="170920" y="236408"/>
                  </a:lnTo>
                  <a:lnTo>
                    <a:pt x="116543" y="272038"/>
                  </a:lnTo>
                  <a:lnTo>
                    <a:pt x="56946" y="30992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00455" y="5222134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31586" y="0"/>
                  </a:moveTo>
                  <a:lnTo>
                    <a:pt x="15945" y="17981"/>
                  </a:lnTo>
                  <a:lnTo>
                    <a:pt x="7867" y="34898"/>
                  </a:lnTo>
                  <a:lnTo>
                    <a:pt x="1554" y="9255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84849" y="4158756"/>
              <a:ext cx="673825" cy="315856"/>
            </a:xfrm>
            <a:custGeom>
              <a:avLst/>
              <a:gdLst/>
              <a:ahLst/>
              <a:cxnLst/>
              <a:rect l="0" t="0" r="0" b="0"/>
              <a:pathLst>
                <a:path w="673825" h="315856">
                  <a:moveTo>
                    <a:pt x="673824" y="0"/>
                  </a:moveTo>
                  <a:lnTo>
                    <a:pt x="668235" y="16768"/>
                  </a:lnTo>
                  <a:lnTo>
                    <a:pt x="653013" y="31239"/>
                  </a:lnTo>
                  <a:lnTo>
                    <a:pt x="597818" y="66635"/>
                  </a:lnTo>
                  <a:lnTo>
                    <a:pt x="550568" y="87724"/>
                  </a:lnTo>
                  <a:lnTo>
                    <a:pt x="496144" y="107621"/>
                  </a:lnTo>
                  <a:lnTo>
                    <a:pt x="441415" y="131656"/>
                  </a:lnTo>
                  <a:lnTo>
                    <a:pt x="385891" y="158327"/>
                  </a:lnTo>
                  <a:lnTo>
                    <a:pt x="328693" y="183266"/>
                  </a:lnTo>
                  <a:lnTo>
                    <a:pt x="265402" y="210723"/>
                  </a:lnTo>
                  <a:lnTo>
                    <a:pt x="207493" y="238676"/>
                  </a:lnTo>
                  <a:lnTo>
                    <a:pt x="150994" y="259492"/>
                  </a:lnTo>
                  <a:lnTo>
                    <a:pt x="97893" y="281802"/>
                  </a:lnTo>
                  <a:lnTo>
                    <a:pt x="36462" y="3014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49835" y="3712734"/>
              <a:ext cx="222271" cy="224925"/>
            </a:xfrm>
            <a:custGeom>
              <a:avLst/>
              <a:gdLst/>
              <a:ahLst/>
              <a:cxnLst/>
              <a:rect l="0" t="0" r="0" b="0"/>
              <a:pathLst>
                <a:path w="222271" h="224925">
                  <a:moveTo>
                    <a:pt x="19367" y="35411"/>
                  </a:moveTo>
                  <a:lnTo>
                    <a:pt x="2599" y="29822"/>
                  </a:lnTo>
                  <a:lnTo>
                    <a:pt x="0" y="25835"/>
                  </a:lnTo>
                  <a:lnTo>
                    <a:pt x="606" y="20838"/>
                  </a:lnTo>
                  <a:lnTo>
                    <a:pt x="3350" y="15167"/>
                  </a:lnTo>
                  <a:lnTo>
                    <a:pt x="18877" y="5747"/>
                  </a:lnTo>
                  <a:lnTo>
                    <a:pt x="40206" y="0"/>
                  </a:lnTo>
                  <a:lnTo>
                    <a:pt x="61384" y="1345"/>
                  </a:lnTo>
                  <a:lnTo>
                    <a:pt x="93038" y="14269"/>
                  </a:lnTo>
                  <a:lnTo>
                    <a:pt x="100066" y="22486"/>
                  </a:lnTo>
                  <a:lnTo>
                    <a:pt x="107876" y="44094"/>
                  </a:lnTo>
                  <a:lnTo>
                    <a:pt x="107619" y="54068"/>
                  </a:lnTo>
                  <a:lnTo>
                    <a:pt x="101094" y="71389"/>
                  </a:lnTo>
                  <a:lnTo>
                    <a:pt x="84266" y="94294"/>
                  </a:lnTo>
                  <a:lnTo>
                    <a:pt x="81350" y="95723"/>
                  </a:lnTo>
                  <a:lnTo>
                    <a:pt x="80576" y="93167"/>
                  </a:lnTo>
                  <a:lnTo>
                    <a:pt x="81230" y="87953"/>
                  </a:lnTo>
                  <a:lnTo>
                    <a:pt x="91315" y="75920"/>
                  </a:lnTo>
                  <a:lnTo>
                    <a:pt x="98918" y="69436"/>
                  </a:lnTo>
                  <a:lnTo>
                    <a:pt x="108666" y="66283"/>
                  </a:lnTo>
                  <a:lnTo>
                    <a:pt x="171405" y="66671"/>
                  </a:lnTo>
                  <a:lnTo>
                    <a:pt x="182727" y="70289"/>
                  </a:lnTo>
                  <a:lnTo>
                    <a:pt x="201545" y="83667"/>
                  </a:lnTo>
                  <a:lnTo>
                    <a:pt x="219705" y="110930"/>
                  </a:lnTo>
                  <a:lnTo>
                    <a:pt x="222270" y="130976"/>
                  </a:lnTo>
                  <a:lnTo>
                    <a:pt x="221316" y="141235"/>
                  </a:lnTo>
                  <a:lnTo>
                    <a:pt x="210898" y="161992"/>
                  </a:lnTo>
                  <a:lnTo>
                    <a:pt x="203206" y="172441"/>
                  </a:lnTo>
                  <a:lnTo>
                    <a:pt x="192229" y="179407"/>
                  </a:lnTo>
                  <a:lnTo>
                    <a:pt x="138823" y="196825"/>
                  </a:lnTo>
                  <a:lnTo>
                    <a:pt x="119252" y="207756"/>
                  </a:lnTo>
                  <a:lnTo>
                    <a:pt x="103595" y="224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990300" y="4106114"/>
            <a:ext cx="1219527" cy="852516"/>
            <a:chOff x="3990300" y="4106114"/>
            <a:chExt cx="1219527" cy="852516"/>
          </a:xfrm>
        </p:grpSpPr>
        <p:sp>
          <p:nvSpPr>
            <p:cNvPr id="111" name="Freeform 110"/>
            <p:cNvSpPr/>
            <p:nvPr/>
          </p:nvSpPr>
          <p:spPr>
            <a:xfrm>
              <a:off x="4011357" y="4525650"/>
              <a:ext cx="157929" cy="12133"/>
            </a:xfrm>
            <a:custGeom>
              <a:avLst/>
              <a:gdLst/>
              <a:ahLst/>
              <a:cxnLst/>
              <a:rect l="0" t="0" r="0" b="0"/>
              <a:pathLst>
                <a:path w="157929" h="12133">
                  <a:moveTo>
                    <a:pt x="157928" y="12132"/>
                  </a:moveTo>
                  <a:lnTo>
                    <a:pt x="146749" y="954"/>
                  </a:lnTo>
                  <a:lnTo>
                    <a:pt x="139947" y="0"/>
                  </a:lnTo>
                  <a:lnTo>
                    <a:pt x="88186" y="10072"/>
                  </a:lnTo>
                  <a:lnTo>
                    <a:pt x="36830" y="10556"/>
                  </a:lnTo>
                  <a:lnTo>
                    <a:pt x="0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90300" y="4674653"/>
              <a:ext cx="231628" cy="20624"/>
            </a:xfrm>
            <a:custGeom>
              <a:avLst/>
              <a:gdLst/>
              <a:ahLst/>
              <a:cxnLst/>
              <a:rect l="0" t="0" r="0" b="0"/>
              <a:pathLst>
                <a:path w="231628" h="20624">
                  <a:moveTo>
                    <a:pt x="231627" y="10528"/>
                  </a:moveTo>
                  <a:lnTo>
                    <a:pt x="194150" y="18861"/>
                  </a:lnTo>
                  <a:lnTo>
                    <a:pt x="137136" y="20623"/>
                  </a:lnTo>
                  <a:lnTo>
                    <a:pt x="86777" y="15339"/>
                  </a:lnTo>
                  <a:lnTo>
                    <a:pt x="25899" y="28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42567" y="4344403"/>
              <a:ext cx="347900" cy="449543"/>
            </a:xfrm>
            <a:custGeom>
              <a:avLst/>
              <a:gdLst/>
              <a:ahLst/>
              <a:cxnLst/>
              <a:rect l="0" t="0" r="0" b="0"/>
              <a:pathLst>
                <a:path w="347900" h="449543">
                  <a:moveTo>
                    <a:pt x="32044" y="151265"/>
                  </a:moveTo>
                  <a:lnTo>
                    <a:pt x="26455" y="134498"/>
                  </a:lnTo>
                  <a:lnTo>
                    <a:pt x="29950" y="113787"/>
                  </a:lnTo>
                  <a:lnTo>
                    <a:pt x="48191" y="75820"/>
                  </a:lnTo>
                  <a:lnTo>
                    <a:pt x="80207" y="32247"/>
                  </a:lnTo>
                  <a:lnTo>
                    <a:pt x="101023" y="19210"/>
                  </a:lnTo>
                  <a:lnTo>
                    <a:pt x="146925" y="1308"/>
                  </a:lnTo>
                  <a:lnTo>
                    <a:pt x="168500" y="0"/>
                  </a:lnTo>
                  <a:lnTo>
                    <a:pt x="179167" y="1288"/>
                  </a:lnTo>
                  <a:lnTo>
                    <a:pt x="197258" y="12079"/>
                  </a:lnTo>
                  <a:lnTo>
                    <a:pt x="227935" y="47602"/>
                  </a:lnTo>
                  <a:lnTo>
                    <a:pt x="243854" y="89225"/>
                  </a:lnTo>
                  <a:lnTo>
                    <a:pt x="250390" y="138602"/>
                  </a:lnTo>
                  <a:lnTo>
                    <a:pt x="252327" y="190277"/>
                  </a:lnTo>
                  <a:lnTo>
                    <a:pt x="243406" y="252905"/>
                  </a:lnTo>
                  <a:lnTo>
                    <a:pt x="223447" y="314148"/>
                  </a:lnTo>
                  <a:lnTo>
                    <a:pt x="205349" y="352775"/>
                  </a:lnTo>
                  <a:lnTo>
                    <a:pt x="167793" y="407749"/>
                  </a:lnTo>
                  <a:lnTo>
                    <a:pt x="144239" y="426305"/>
                  </a:lnTo>
                  <a:lnTo>
                    <a:pt x="96580" y="447749"/>
                  </a:lnTo>
                  <a:lnTo>
                    <a:pt x="71645" y="449542"/>
                  </a:lnTo>
                  <a:lnTo>
                    <a:pt x="47305" y="445270"/>
                  </a:lnTo>
                  <a:lnTo>
                    <a:pt x="20448" y="429710"/>
                  </a:lnTo>
                  <a:lnTo>
                    <a:pt x="5054" y="416958"/>
                  </a:lnTo>
                  <a:lnTo>
                    <a:pt x="1182" y="409112"/>
                  </a:lnTo>
                  <a:lnTo>
                    <a:pt x="0" y="391036"/>
                  </a:lnTo>
                  <a:lnTo>
                    <a:pt x="11501" y="361129"/>
                  </a:lnTo>
                  <a:lnTo>
                    <a:pt x="29727" y="335629"/>
                  </a:lnTo>
                  <a:lnTo>
                    <a:pt x="55534" y="318846"/>
                  </a:lnTo>
                  <a:lnTo>
                    <a:pt x="116486" y="295386"/>
                  </a:lnTo>
                  <a:lnTo>
                    <a:pt x="166834" y="283502"/>
                  </a:lnTo>
                  <a:lnTo>
                    <a:pt x="230194" y="292883"/>
                  </a:lnTo>
                  <a:lnTo>
                    <a:pt x="272656" y="307097"/>
                  </a:lnTo>
                  <a:lnTo>
                    <a:pt x="317728" y="332328"/>
                  </a:lnTo>
                  <a:lnTo>
                    <a:pt x="331760" y="333903"/>
                  </a:lnTo>
                  <a:lnTo>
                    <a:pt x="347899" y="330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16808" y="439038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6048" y="32452"/>
                  </a:lnTo>
                  <a:lnTo>
                    <a:pt x="41084" y="95521"/>
                  </a:lnTo>
                  <a:lnTo>
                    <a:pt x="34675" y="147810"/>
                  </a:lnTo>
                  <a:lnTo>
                    <a:pt x="32501" y="196394"/>
                  </a:lnTo>
                  <a:lnTo>
                    <a:pt x="30687" y="252383"/>
                  </a:lnTo>
                  <a:lnTo>
                    <a:pt x="20186" y="311290"/>
                  </a:lnTo>
                  <a:lnTo>
                    <a:pt x="4565" y="36672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56185" y="4106114"/>
              <a:ext cx="953642" cy="852516"/>
            </a:xfrm>
            <a:custGeom>
              <a:avLst/>
              <a:gdLst/>
              <a:ahLst/>
              <a:cxnLst/>
              <a:rect l="0" t="0" r="0" b="0"/>
              <a:pathLst>
                <a:path w="953642" h="852516">
                  <a:moveTo>
                    <a:pt x="818550" y="157927"/>
                  </a:moveTo>
                  <a:lnTo>
                    <a:pt x="808975" y="133881"/>
                  </a:lnTo>
                  <a:lnTo>
                    <a:pt x="798307" y="119554"/>
                  </a:lnTo>
                  <a:lnTo>
                    <a:pt x="773558" y="103923"/>
                  </a:lnTo>
                  <a:lnTo>
                    <a:pt x="720295" y="81391"/>
                  </a:lnTo>
                  <a:lnTo>
                    <a:pt x="666951" y="55591"/>
                  </a:lnTo>
                  <a:lnTo>
                    <a:pt x="619734" y="40518"/>
                  </a:lnTo>
                  <a:lnTo>
                    <a:pt x="568699" y="28643"/>
                  </a:lnTo>
                  <a:lnTo>
                    <a:pt x="516533" y="23304"/>
                  </a:lnTo>
                  <a:lnTo>
                    <a:pt x="464031" y="21723"/>
                  </a:lnTo>
                  <a:lnTo>
                    <a:pt x="411431" y="26843"/>
                  </a:lnTo>
                  <a:lnTo>
                    <a:pt x="358801" y="30180"/>
                  </a:lnTo>
                  <a:lnTo>
                    <a:pt x="298190" y="46949"/>
                  </a:lnTo>
                  <a:lnTo>
                    <a:pt x="234693" y="71982"/>
                  </a:lnTo>
                  <a:lnTo>
                    <a:pt x="179569" y="107025"/>
                  </a:lnTo>
                  <a:lnTo>
                    <a:pt x="126739" y="150862"/>
                  </a:lnTo>
                  <a:lnTo>
                    <a:pt x="87751" y="204235"/>
                  </a:lnTo>
                  <a:lnTo>
                    <a:pt x="64755" y="253772"/>
                  </a:lnTo>
                  <a:lnTo>
                    <a:pt x="45642" y="300710"/>
                  </a:lnTo>
                  <a:lnTo>
                    <a:pt x="26331" y="351661"/>
                  </a:lnTo>
                  <a:lnTo>
                    <a:pt x="12680" y="403803"/>
                  </a:lnTo>
                  <a:lnTo>
                    <a:pt x="2396" y="456297"/>
                  </a:lnTo>
                  <a:lnTo>
                    <a:pt x="0" y="508896"/>
                  </a:lnTo>
                  <a:lnTo>
                    <a:pt x="6178" y="561525"/>
                  </a:lnTo>
                  <a:lnTo>
                    <a:pt x="15418" y="612994"/>
                  </a:lnTo>
                  <a:lnTo>
                    <a:pt x="32140" y="669780"/>
                  </a:lnTo>
                  <a:lnTo>
                    <a:pt x="64433" y="724764"/>
                  </a:lnTo>
                  <a:lnTo>
                    <a:pt x="120177" y="785924"/>
                  </a:lnTo>
                  <a:lnTo>
                    <a:pt x="181187" y="824526"/>
                  </a:lnTo>
                  <a:lnTo>
                    <a:pt x="244096" y="845300"/>
                  </a:lnTo>
                  <a:lnTo>
                    <a:pt x="299362" y="851325"/>
                  </a:lnTo>
                  <a:lnTo>
                    <a:pt x="355340" y="852515"/>
                  </a:lnTo>
                  <a:lnTo>
                    <a:pt x="411457" y="847161"/>
                  </a:lnTo>
                  <a:lnTo>
                    <a:pt x="468772" y="833668"/>
                  </a:lnTo>
                  <a:lnTo>
                    <a:pt x="518120" y="817371"/>
                  </a:lnTo>
                  <a:lnTo>
                    <a:pt x="568617" y="803444"/>
                  </a:lnTo>
                  <a:lnTo>
                    <a:pt x="625075" y="778370"/>
                  </a:lnTo>
                  <a:lnTo>
                    <a:pt x="688394" y="737850"/>
                  </a:lnTo>
                  <a:lnTo>
                    <a:pt x="721494" y="719441"/>
                  </a:lnTo>
                  <a:lnTo>
                    <a:pt x="783379" y="656613"/>
                  </a:lnTo>
                  <a:lnTo>
                    <a:pt x="831966" y="600553"/>
                  </a:lnTo>
                  <a:lnTo>
                    <a:pt x="880714" y="539205"/>
                  </a:lnTo>
                  <a:lnTo>
                    <a:pt x="910820" y="479018"/>
                  </a:lnTo>
                  <a:lnTo>
                    <a:pt x="936906" y="429193"/>
                  </a:lnTo>
                  <a:lnTo>
                    <a:pt x="949415" y="376343"/>
                  </a:lnTo>
                  <a:lnTo>
                    <a:pt x="953641" y="324288"/>
                  </a:lnTo>
                  <a:lnTo>
                    <a:pt x="951950" y="264185"/>
                  </a:lnTo>
                  <a:lnTo>
                    <a:pt x="935108" y="207252"/>
                  </a:lnTo>
                  <a:lnTo>
                    <a:pt x="915997" y="176181"/>
                  </a:lnTo>
                  <a:lnTo>
                    <a:pt x="856913" y="124249"/>
                  </a:lnTo>
                  <a:lnTo>
                    <a:pt x="797164" y="84227"/>
                  </a:lnTo>
                  <a:lnTo>
                    <a:pt x="739219" y="54996"/>
                  </a:lnTo>
                  <a:lnTo>
                    <a:pt x="677856" y="6194"/>
                  </a:lnTo>
                  <a:lnTo>
                    <a:pt x="6711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7193870" y="2271438"/>
            <a:ext cx="2104398" cy="423858"/>
            <a:chOff x="7193870" y="2271438"/>
            <a:chExt cx="2104398" cy="423858"/>
          </a:xfrm>
        </p:grpSpPr>
        <p:sp>
          <p:nvSpPr>
            <p:cNvPr id="117" name="Freeform 116"/>
            <p:cNvSpPr/>
            <p:nvPr/>
          </p:nvSpPr>
          <p:spPr>
            <a:xfrm>
              <a:off x="7193870" y="2463668"/>
              <a:ext cx="205248" cy="210773"/>
            </a:xfrm>
            <a:custGeom>
              <a:avLst/>
              <a:gdLst/>
              <a:ahLst/>
              <a:cxnLst/>
              <a:rect l="0" t="0" r="0" b="0"/>
              <a:pathLst>
                <a:path w="205248" h="210773">
                  <a:moveTo>
                    <a:pt x="144492" y="0"/>
                  </a:moveTo>
                  <a:lnTo>
                    <a:pt x="138903" y="16768"/>
                  </a:lnTo>
                  <a:lnTo>
                    <a:pt x="133747" y="20537"/>
                  </a:lnTo>
                  <a:lnTo>
                    <a:pt x="126800" y="21880"/>
                  </a:lnTo>
                  <a:lnTo>
                    <a:pt x="84846" y="21220"/>
                  </a:lnTo>
                  <a:lnTo>
                    <a:pt x="61831" y="30488"/>
                  </a:lnTo>
                  <a:lnTo>
                    <a:pt x="24049" y="59445"/>
                  </a:lnTo>
                  <a:lnTo>
                    <a:pt x="11804" y="79842"/>
                  </a:lnTo>
                  <a:lnTo>
                    <a:pt x="1452" y="117634"/>
                  </a:lnTo>
                  <a:lnTo>
                    <a:pt x="0" y="131065"/>
                  </a:lnTo>
                  <a:lnTo>
                    <a:pt x="4624" y="152228"/>
                  </a:lnTo>
                  <a:lnTo>
                    <a:pt x="26657" y="184878"/>
                  </a:lnTo>
                  <a:lnTo>
                    <a:pt x="46667" y="206727"/>
                  </a:lnTo>
                  <a:lnTo>
                    <a:pt x="54710" y="210348"/>
                  </a:lnTo>
                  <a:lnTo>
                    <a:pt x="108623" y="210772"/>
                  </a:lnTo>
                  <a:lnTo>
                    <a:pt x="128940" y="204421"/>
                  </a:lnTo>
                  <a:lnTo>
                    <a:pt x="166637" y="181279"/>
                  </a:lnTo>
                  <a:lnTo>
                    <a:pt x="180851" y="164797"/>
                  </a:lnTo>
                  <a:lnTo>
                    <a:pt x="199508" y="125619"/>
                  </a:lnTo>
                  <a:lnTo>
                    <a:pt x="205247" y="83364"/>
                  </a:lnTo>
                  <a:lnTo>
                    <a:pt x="201358" y="44978"/>
                  </a:lnTo>
                  <a:lnTo>
                    <a:pt x="194101" y="37004"/>
                  </a:lnTo>
                  <a:lnTo>
                    <a:pt x="170440" y="28145"/>
                  </a:lnTo>
                  <a:lnTo>
                    <a:pt x="152905" y="27327"/>
                  </a:lnTo>
                  <a:lnTo>
                    <a:pt x="13396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17347" y="2474197"/>
              <a:ext cx="105286" cy="168423"/>
            </a:xfrm>
            <a:custGeom>
              <a:avLst/>
              <a:gdLst/>
              <a:ahLst/>
              <a:cxnLst/>
              <a:rect l="0" t="0" r="0" b="0"/>
              <a:pathLst>
                <a:path w="105286" h="168423">
                  <a:moveTo>
                    <a:pt x="0" y="31585"/>
                  </a:moveTo>
                  <a:lnTo>
                    <a:pt x="0" y="90202"/>
                  </a:lnTo>
                  <a:lnTo>
                    <a:pt x="16666" y="149918"/>
                  </a:lnTo>
                  <a:lnTo>
                    <a:pt x="17936" y="168406"/>
                  </a:lnTo>
                  <a:lnTo>
                    <a:pt x="16637" y="168422"/>
                  </a:lnTo>
                  <a:lnTo>
                    <a:pt x="14601" y="164924"/>
                  </a:lnTo>
                  <a:lnTo>
                    <a:pt x="2731" y="101584"/>
                  </a:lnTo>
                  <a:lnTo>
                    <a:pt x="3928" y="57785"/>
                  </a:lnTo>
                  <a:lnTo>
                    <a:pt x="6128" y="45542"/>
                  </a:lnTo>
                  <a:lnTo>
                    <a:pt x="11105" y="36210"/>
                  </a:lnTo>
                  <a:lnTo>
                    <a:pt x="25992" y="22722"/>
                  </a:lnTo>
                  <a:lnTo>
                    <a:pt x="84777" y="38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51497" y="2460956"/>
              <a:ext cx="102804" cy="224909"/>
            </a:xfrm>
            <a:custGeom>
              <a:avLst/>
              <a:gdLst/>
              <a:ahLst/>
              <a:cxnLst/>
              <a:rect l="0" t="0" r="0" b="0"/>
              <a:pathLst>
                <a:path w="102804" h="224909">
                  <a:moveTo>
                    <a:pt x="18576" y="86940"/>
                  </a:moveTo>
                  <a:lnTo>
                    <a:pt x="27640" y="145557"/>
                  </a:lnTo>
                  <a:lnTo>
                    <a:pt x="37220" y="198561"/>
                  </a:lnTo>
                  <a:lnTo>
                    <a:pt x="44637" y="224908"/>
                  </a:lnTo>
                  <a:lnTo>
                    <a:pt x="30650" y="178928"/>
                  </a:lnTo>
                  <a:lnTo>
                    <a:pt x="10085" y="127814"/>
                  </a:lnTo>
                  <a:lnTo>
                    <a:pt x="0" y="67068"/>
                  </a:lnTo>
                  <a:lnTo>
                    <a:pt x="4861" y="39503"/>
                  </a:lnTo>
                  <a:lnTo>
                    <a:pt x="9433" y="27240"/>
                  </a:lnTo>
                  <a:lnTo>
                    <a:pt x="17160" y="20234"/>
                  </a:lnTo>
                  <a:lnTo>
                    <a:pt x="26990" y="16733"/>
                  </a:lnTo>
                  <a:lnTo>
                    <a:pt x="50392" y="12453"/>
                  </a:lnTo>
                  <a:lnTo>
                    <a:pt x="85194" y="399"/>
                  </a:lnTo>
                  <a:lnTo>
                    <a:pt x="91064" y="0"/>
                  </a:lnTo>
                  <a:lnTo>
                    <a:pt x="102803" y="2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17471" y="2483490"/>
              <a:ext cx="147400" cy="190749"/>
            </a:xfrm>
            <a:custGeom>
              <a:avLst/>
              <a:gdLst/>
              <a:ahLst/>
              <a:cxnLst/>
              <a:rect l="0" t="0" r="0" b="0"/>
              <a:pathLst>
                <a:path w="147400" h="190749">
                  <a:moveTo>
                    <a:pt x="0" y="148634"/>
                  </a:moveTo>
                  <a:lnTo>
                    <a:pt x="5589" y="131866"/>
                  </a:lnTo>
                  <a:lnTo>
                    <a:pt x="11915" y="125757"/>
                  </a:lnTo>
                  <a:lnTo>
                    <a:pt x="31422" y="115850"/>
                  </a:lnTo>
                  <a:lnTo>
                    <a:pt x="80903" y="104853"/>
                  </a:lnTo>
                  <a:lnTo>
                    <a:pt x="113659" y="81850"/>
                  </a:lnTo>
                  <a:lnTo>
                    <a:pt x="130844" y="62800"/>
                  </a:lnTo>
                  <a:lnTo>
                    <a:pt x="135192" y="51637"/>
                  </a:lnTo>
                  <a:lnTo>
                    <a:pt x="136905" y="26756"/>
                  </a:lnTo>
                  <a:lnTo>
                    <a:pt x="133384" y="17079"/>
                  </a:lnTo>
                  <a:lnTo>
                    <a:pt x="120113" y="3208"/>
                  </a:lnTo>
                  <a:lnTo>
                    <a:pt x="110491" y="210"/>
                  </a:lnTo>
                  <a:lnTo>
                    <a:pt x="87322" y="0"/>
                  </a:lnTo>
                  <a:lnTo>
                    <a:pt x="67666" y="6925"/>
                  </a:lnTo>
                  <a:lnTo>
                    <a:pt x="35984" y="30435"/>
                  </a:lnTo>
                  <a:lnTo>
                    <a:pt x="19891" y="56290"/>
                  </a:lnTo>
                  <a:lnTo>
                    <a:pt x="5142" y="97638"/>
                  </a:lnTo>
                  <a:lnTo>
                    <a:pt x="2286" y="122849"/>
                  </a:lnTo>
                  <a:lnTo>
                    <a:pt x="5033" y="133784"/>
                  </a:lnTo>
                  <a:lnTo>
                    <a:pt x="17445" y="152172"/>
                  </a:lnTo>
                  <a:lnTo>
                    <a:pt x="44164" y="170089"/>
                  </a:lnTo>
                  <a:lnTo>
                    <a:pt x="64082" y="172598"/>
                  </a:lnTo>
                  <a:lnTo>
                    <a:pt x="74307" y="171629"/>
                  </a:lnTo>
                  <a:lnTo>
                    <a:pt x="133730" y="186613"/>
                  </a:lnTo>
                  <a:lnTo>
                    <a:pt x="147399" y="190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11032" y="2271438"/>
              <a:ext cx="195995" cy="396458"/>
            </a:xfrm>
            <a:custGeom>
              <a:avLst/>
              <a:gdLst/>
              <a:ahLst/>
              <a:cxnLst/>
              <a:rect l="0" t="0" r="0" b="0"/>
              <a:pathLst>
                <a:path w="195995" h="396458">
                  <a:moveTo>
                    <a:pt x="122295" y="276458"/>
                  </a:moveTo>
                  <a:lnTo>
                    <a:pt x="87397" y="247150"/>
                  </a:lnTo>
                  <a:lnTo>
                    <a:pt x="77972" y="244051"/>
                  </a:lnTo>
                  <a:lnTo>
                    <a:pt x="58142" y="243728"/>
                  </a:lnTo>
                  <a:lnTo>
                    <a:pt x="40750" y="250603"/>
                  </a:lnTo>
                  <a:lnTo>
                    <a:pt x="25221" y="262627"/>
                  </a:lnTo>
                  <a:lnTo>
                    <a:pt x="10520" y="279670"/>
                  </a:lnTo>
                  <a:lnTo>
                    <a:pt x="2427" y="302062"/>
                  </a:lnTo>
                  <a:lnTo>
                    <a:pt x="0" y="326442"/>
                  </a:lnTo>
                  <a:lnTo>
                    <a:pt x="2820" y="348976"/>
                  </a:lnTo>
                  <a:lnTo>
                    <a:pt x="14212" y="370689"/>
                  </a:lnTo>
                  <a:lnTo>
                    <a:pt x="22164" y="381393"/>
                  </a:lnTo>
                  <a:lnTo>
                    <a:pt x="43476" y="393286"/>
                  </a:lnTo>
                  <a:lnTo>
                    <a:pt x="55711" y="396457"/>
                  </a:lnTo>
                  <a:lnTo>
                    <a:pt x="67377" y="393892"/>
                  </a:lnTo>
                  <a:lnTo>
                    <a:pt x="89698" y="378564"/>
                  </a:lnTo>
                  <a:lnTo>
                    <a:pt x="110816" y="349215"/>
                  </a:lnTo>
                  <a:lnTo>
                    <a:pt x="140569" y="285938"/>
                  </a:lnTo>
                  <a:lnTo>
                    <a:pt x="149936" y="241442"/>
                  </a:lnTo>
                  <a:lnTo>
                    <a:pt x="153100" y="179594"/>
                  </a:lnTo>
                  <a:lnTo>
                    <a:pt x="159238" y="130904"/>
                  </a:lnTo>
                  <a:lnTo>
                    <a:pt x="157287" y="79433"/>
                  </a:lnTo>
                  <a:lnTo>
                    <a:pt x="146147" y="26450"/>
                  </a:lnTo>
                  <a:lnTo>
                    <a:pt x="139525" y="3906"/>
                  </a:lnTo>
                  <a:lnTo>
                    <a:pt x="134951" y="0"/>
                  </a:lnTo>
                  <a:lnTo>
                    <a:pt x="129562" y="906"/>
                  </a:lnTo>
                  <a:lnTo>
                    <a:pt x="123630" y="5019"/>
                  </a:lnTo>
                  <a:lnTo>
                    <a:pt x="117039" y="28307"/>
                  </a:lnTo>
                  <a:lnTo>
                    <a:pt x="112808" y="89270"/>
                  </a:lnTo>
                  <a:lnTo>
                    <a:pt x="112074" y="137807"/>
                  </a:lnTo>
                  <a:lnTo>
                    <a:pt x="117447" y="189233"/>
                  </a:lnTo>
                  <a:lnTo>
                    <a:pt x="120858" y="241515"/>
                  </a:lnTo>
                  <a:lnTo>
                    <a:pt x="130417" y="294772"/>
                  </a:lnTo>
                  <a:lnTo>
                    <a:pt x="146688" y="339087"/>
                  </a:lnTo>
                  <a:lnTo>
                    <a:pt x="152595" y="349796"/>
                  </a:lnTo>
                  <a:lnTo>
                    <a:pt x="158872" y="354596"/>
                  </a:lnTo>
                  <a:lnTo>
                    <a:pt x="165397" y="355456"/>
                  </a:lnTo>
                  <a:lnTo>
                    <a:pt x="195994" y="350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38611" y="2484725"/>
              <a:ext cx="103696" cy="197032"/>
            </a:xfrm>
            <a:custGeom>
              <a:avLst/>
              <a:gdLst/>
              <a:ahLst/>
              <a:cxnLst/>
              <a:rect l="0" t="0" r="0" b="0"/>
              <a:pathLst>
                <a:path w="103696" h="197032">
                  <a:moveTo>
                    <a:pt x="0" y="21057"/>
                  </a:moveTo>
                  <a:lnTo>
                    <a:pt x="0" y="69988"/>
                  </a:lnTo>
                  <a:lnTo>
                    <a:pt x="0" y="129118"/>
                  </a:lnTo>
                  <a:lnTo>
                    <a:pt x="5589" y="166159"/>
                  </a:lnTo>
                  <a:lnTo>
                    <a:pt x="20244" y="193772"/>
                  </a:lnTo>
                  <a:lnTo>
                    <a:pt x="26364" y="197031"/>
                  </a:lnTo>
                  <a:lnTo>
                    <a:pt x="32784" y="196865"/>
                  </a:lnTo>
                  <a:lnTo>
                    <a:pt x="65487" y="179787"/>
                  </a:lnTo>
                  <a:lnTo>
                    <a:pt x="79018" y="164133"/>
                  </a:lnTo>
                  <a:lnTo>
                    <a:pt x="97237" y="125488"/>
                  </a:lnTo>
                  <a:lnTo>
                    <a:pt x="103695" y="74484"/>
                  </a:lnTo>
                  <a:lnTo>
                    <a:pt x="103644" y="309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02656" y="2468607"/>
              <a:ext cx="130754" cy="182836"/>
            </a:xfrm>
            <a:custGeom>
              <a:avLst/>
              <a:gdLst/>
              <a:ahLst/>
              <a:cxnLst/>
              <a:rect l="0" t="0" r="0" b="0"/>
              <a:pathLst>
                <a:path w="130754" h="182836">
                  <a:moveTo>
                    <a:pt x="109696" y="5590"/>
                  </a:moveTo>
                  <a:lnTo>
                    <a:pt x="87339" y="0"/>
                  </a:lnTo>
                  <a:lnTo>
                    <a:pt x="78414" y="694"/>
                  </a:lnTo>
                  <a:lnTo>
                    <a:pt x="62257" y="7703"/>
                  </a:lnTo>
                  <a:lnTo>
                    <a:pt x="13008" y="50277"/>
                  </a:lnTo>
                  <a:lnTo>
                    <a:pt x="2383" y="76143"/>
                  </a:lnTo>
                  <a:lnTo>
                    <a:pt x="0" y="104797"/>
                  </a:lnTo>
                  <a:lnTo>
                    <a:pt x="6740" y="129230"/>
                  </a:lnTo>
                  <a:lnTo>
                    <a:pt x="23689" y="157128"/>
                  </a:lnTo>
                  <a:lnTo>
                    <a:pt x="49117" y="180211"/>
                  </a:lnTo>
                  <a:lnTo>
                    <a:pt x="58782" y="182835"/>
                  </a:lnTo>
                  <a:lnTo>
                    <a:pt x="78879" y="179512"/>
                  </a:lnTo>
                  <a:lnTo>
                    <a:pt x="130753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879884" y="2460704"/>
              <a:ext cx="143039" cy="180515"/>
            </a:xfrm>
            <a:custGeom>
              <a:avLst/>
              <a:gdLst/>
              <a:ahLst/>
              <a:cxnLst/>
              <a:rect l="0" t="0" r="0" b="0"/>
              <a:pathLst>
                <a:path w="143039" h="180515">
                  <a:moveTo>
                    <a:pt x="16696" y="76663"/>
                  </a:moveTo>
                  <a:lnTo>
                    <a:pt x="22285" y="93431"/>
                  </a:lnTo>
                  <a:lnTo>
                    <a:pt x="28611" y="97200"/>
                  </a:lnTo>
                  <a:lnTo>
                    <a:pt x="48118" y="98269"/>
                  </a:lnTo>
                  <a:lnTo>
                    <a:pt x="85408" y="92294"/>
                  </a:lnTo>
                  <a:lnTo>
                    <a:pt x="126093" y="71936"/>
                  </a:lnTo>
                  <a:lnTo>
                    <a:pt x="134081" y="62983"/>
                  </a:lnTo>
                  <a:lnTo>
                    <a:pt x="138236" y="53505"/>
                  </a:lnTo>
                  <a:lnTo>
                    <a:pt x="139837" y="43677"/>
                  </a:lnTo>
                  <a:lnTo>
                    <a:pt x="138564" y="34785"/>
                  </a:lnTo>
                  <a:lnTo>
                    <a:pt x="130911" y="18667"/>
                  </a:lnTo>
                  <a:lnTo>
                    <a:pt x="113472" y="6823"/>
                  </a:lnTo>
                  <a:lnTo>
                    <a:pt x="91293" y="0"/>
                  </a:lnTo>
                  <a:lnTo>
                    <a:pt x="59076" y="2736"/>
                  </a:lnTo>
                  <a:lnTo>
                    <a:pt x="37871" y="7932"/>
                  </a:lnTo>
                  <a:lnTo>
                    <a:pt x="19868" y="20380"/>
                  </a:lnTo>
                  <a:lnTo>
                    <a:pt x="11792" y="28613"/>
                  </a:lnTo>
                  <a:lnTo>
                    <a:pt x="2818" y="53358"/>
                  </a:lnTo>
                  <a:lnTo>
                    <a:pt x="0" y="81513"/>
                  </a:lnTo>
                  <a:lnTo>
                    <a:pt x="10714" y="139087"/>
                  </a:lnTo>
                  <a:lnTo>
                    <a:pt x="26102" y="165609"/>
                  </a:lnTo>
                  <a:lnTo>
                    <a:pt x="34665" y="171056"/>
                  </a:lnTo>
                  <a:lnTo>
                    <a:pt x="69073" y="178721"/>
                  </a:lnTo>
                  <a:lnTo>
                    <a:pt x="95347" y="180514"/>
                  </a:lnTo>
                  <a:lnTo>
                    <a:pt x="116383" y="175072"/>
                  </a:lnTo>
                  <a:lnTo>
                    <a:pt x="143038" y="160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122619" y="2337326"/>
              <a:ext cx="175649" cy="210571"/>
            </a:xfrm>
            <a:custGeom>
              <a:avLst/>
              <a:gdLst/>
              <a:ahLst/>
              <a:cxnLst/>
              <a:rect l="0" t="0" r="0" b="0"/>
              <a:pathLst>
                <a:path w="175649" h="210571">
                  <a:moveTo>
                    <a:pt x="5588" y="0"/>
                  </a:moveTo>
                  <a:lnTo>
                    <a:pt x="0" y="16768"/>
                  </a:lnTo>
                  <a:lnTo>
                    <a:pt x="1862" y="19367"/>
                  </a:lnTo>
                  <a:lnTo>
                    <a:pt x="6614" y="18761"/>
                  </a:lnTo>
                  <a:lnTo>
                    <a:pt x="22422" y="14187"/>
                  </a:lnTo>
                  <a:lnTo>
                    <a:pt x="78500" y="5421"/>
                  </a:lnTo>
                  <a:lnTo>
                    <a:pt x="116229" y="7196"/>
                  </a:lnTo>
                  <a:lnTo>
                    <a:pt x="151455" y="15130"/>
                  </a:lnTo>
                  <a:lnTo>
                    <a:pt x="160154" y="20615"/>
                  </a:lnTo>
                  <a:lnTo>
                    <a:pt x="172940" y="36069"/>
                  </a:lnTo>
                  <a:lnTo>
                    <a:pt x="175648" y="45103"/>
                  </a:lnTo>
                  <a:lnTo>
                    <a:pt x="175536" y="64499"/>
                  </a:lnTo>
                  <a:lnTo>
                    <a:pt x="168468" y="81699"/>
                  </a:lnTo>
                  <a:lnTo>
                    <a:pt x="163307" y="89561"/>
                  </a:lnTo>
                  <a:lnTo>
                    <a:pt x="148215" y="101416"/>
                  </a:lnTo>
                  <a:lnTo>
                    <a:pt x="92516" y="129122"/>
                  </a:lnTo>
                  <a:lnTo>
                    <a:pt x="78148" y="142785"/>
                  </a:lnTo>
                  <a:lnTo>
                    <a:pt x="67863" y="160556"/>
                  </a:lnTo>
                  <a:lnTo>
                    <a:pt x="65631" y="180153"/>
                  </a:lnTo>
                  <a:lnTo>
                    <a:pt x="6875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233492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27034" y="1638826"/>
            <a:ext cx="1947773" cy="1122281"/>
            <a:chOff x="927034" y="1638826"/>
            <a:chExt cx="1947773" cy="1122281"/>
          </a:xfrm>
        </p:grpSpPr>
        <p:grpSp>
          <p:nvGrpSpPr>
            <p:cNvPr id="7" name="Group 6"/>
            <p:cNvGrpSpPr/>
            <p:nvPr/>
          </p:nvGrpSpPr>
          <p:grpSpPr>
            <a:xfrm>
              <a:off x="927034" y="1721231"/>
              <a:ext cx="1147607" cy="1039876"/>
              <a:chOff x="927034" y="1721231"/>
              <a:chExt cx="1147607" cy="1039876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970608" y="1721231"/>
                <a:ext cx="349956" cy="394472"/>
              </a:xfrm>
              <a:custGeom>
                <a:avLst/>
                <a:gdLst/>
                <a:ahLst/>
                <a:cxnLst/>
                <a:rect l="0" t="0" r="0" b="0"/>
                <a:pathLst>
                  <a:path w="349956" h="394472">
                    <a:moveTo>
                      <a:pt x="135410" y="12351"/>
                    </a:moveTo>
                    <a:lnTo>
                      <a:pt x="111364" y="30332"/>
                    </a:lnTo>
                    <a:lnTo>
                      <a:pt x="49123" y="92744"/>
                    </a:lnTo>
                    <a:lnTo>
                      <a:pt x="24576" y="114030"/>
                    </a:lnTo>
                    <a:lnTo>
                      <a:pt x="17067" y="116402"/>
                    </a:lnTo>
                    <a:lnTo>
                      <a:pt x="9721" y="115644"/>
                    </a:lnTo>
                    <a:lnTo>
                      <a:pt x="2485" y="112798"/>
                    </a:lnTo>
                    <a:lnTo>
                      <a:pt x="0" y="108562"/>
                    </a:lnTo>
                    <a:lnTo>
                      <a:pt x="683" y="103398"/>
                    </a:lnTo>
                    <a:lnTo>
                      <a:pt x="12823" y="84951"/>
                    </a:lnTo>
                    <a:lnTo>
                      <a:pt x="27115" y="71524"/>
                    </a:lnTo>
                    <a:lnTo>
                      <a:pt x="85642" y="31025"/>
                    </a:lnTo>
                    <a:lnTo>
                      <a:pt x="135789" y="3863"/>
                    </a:lnTo>
                    <a:lnTo>
                      <a:pt x="159755" y="0"/>
                    </a:lnTo>
                    <a:lnTo>
                      <a:pt x="207679" y="7052"/>
                    </a:lnTo>
                    <a:lnTo>
                      <a:pt x="240271" y="21959"/>
                    </a:lnTo>
                    <a:lnTo>
                      <a:pt x="255325" y="37678"/>
                    </a:lnTo>
                    <a:lnTo>
                      <a:pt x="274521" y="76366"/>
                    </a:lnTo>
                    <a:lnTo>
                      <a:pt x="276006" y="100074"/>
                    </a:lnTo>
                    <a:lnTo>
                      <a:pt x="271597" y="125038"/>
                    </a:lnTo>
                    <a:lnTo>
                      <a:pt x="261838" y="147832"/>
                    </a:lnTo>
                    <a:lnTo>
                      <a:pt x="246583" y="163422"/>
                    </a:lnTo>
                    <a:lnTo>
                      <a:pt x="187645" y="190734"/>
                    </a:lnTo>
                    <a:lnTo>
                      <a:pt x="177253" y="194444"/>
                    </a:lnTo>
                    <a:lnTo>
                      <a:pt x="172664" y="194578"/>
                    </a:lnTo>
                    <a:lnTo>
                      <a:pt x="171944" y="192327"/>
                    </a:lnTo>
                    <a:lnTo>
                      <a:pt x="173804" y="188487"/>
                    </a:lnTo>
                    <a:lnTo>
                      <a:pt x="188349" y="184220"/>
                    </a:lnTo>
                    <a:lnTo>
                      <a:pt x="209241" y="183494"/>
                    </a:lnTo>
                    <a:lnTo>
                      <a:pt x="267359" y="195661"/>
                    </a:lnTo>
                    <a:lnTo>
                      <a:pt x="296819" y="211205"/>
                    </a:lnTo>
                    <a:lnTo>
                      <a:pt x="320365" y="230628"/>
                    </a:lnTo>
                    <a:lnTo>
                      <a:pt x="336571" y="256790"/>
                    </a:lnTo>
                    <a:lnTo>
                      <a:pt x="348782" y="286769"/>
                    </a:lnTo>
                    <a:lnTo>
                      <a:pt x="349955" y="307450"/>
                    </a:lnTo>
                    <a:lnTo>
                      <a:pt x="341176" y="349323"/>
                    </a:lnTo>
                    <a:lnTo>
                      <a:pt x="325969" y="375277"/>
                    </a:lnTo>
                    <a:lnTo>
                      <a:pt x="310180" y="387341"/>
                    </a:lnTo>
                    <a:lnTo>
                      <a:pt x="301057" y="392196"/>
                    </a:lnTo>
                    <a:lnTo>
                      <a:pt x="275321" y="394471"/>
                    </a:lnTo>
                    <a:lnTo>
                      <a:pt x="216729" y="391988"/>
                    </a:lnTo>
                    <a:lnTo>
                      <a:pt x="154030" y="390328"/>
                    </a:lnTo>
                    <a:lnTo>
                      <a:pt x="94362" y="376739"/>
                    </a:lnTo>
                    <a:lnTo>
                      <a:pt x="61711" y="37032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927034" y="2175779"/>
                <a:ext cx="505369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505369" h="31586">
                    <a:moveTo>
                      <a:pt x="505368" y="0"/>
                    </a:moveTo>
                    <a:lnTo>
                      <a:pt x="494189" y="16768"/>
                    </a:lnTo>
                    <a:lnTo>
                      <a:pt x="486217" y="21707"/>
                    </a:lnTo>
                    <a:lnTo>
                      <a:pt x="451470" y="28659"/>
                    </a:lnTo>
                    <a:lnTo>
                      <a:pt x="391039" y="31008"/>
                    </a:lnTo>
                    <a:lnTo>
                      <a:pt x="333696" y="31471"/>
                    </a:lnTo>
                    <a:lnTo>
                      <a:pt x="276138" y="31563"/>
                    </a:lnTo>
                    <a:lnTo>
                      <a:pt x="212776" y="31581"/>
                    </a:lnTo>
                    <a:lnTo>
                      <a:pt x="154854" y="31585"/>
                    </a:lnTo>
                    <a:lnTo>
                      <a:pt x="98352" y="31585"/>
                    </a:lnTo>
                    <a:lnTo>
                      <a:pt x="45250" y="2846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012271" y="2341357"/>
                <a:ext cx="324047" cy="419750"/>
              </a:xfrm>
              <a:custGeom>
                <a:avLst/>
                <a:gdLst/>
                <a:ahLst/>
                <a:cxnLst/>
                <a:rect l="0" t="0" r="0" b="0"/>
                <a:pathLst>
                  <a:path w="324047" h="419750">
                    <a:moveTo>
                      <a:pt x="241146" y="23935"/>
                    </a:moveTo>
                    <a:lnTo>
                      <a:pt x="182529" y="14870"/>
                    </a:lnTo>
                    <a:lnTo>
                      <a:pt x="129525" y="19762"/>
                    </a:lnTo>
                    <a:lnTo>
                      <a:pt x="67653" y="14475"/>
                    </a:lnTo>
                    <a:lnTo>
                      <a:pt x="46665" y="7642"/>
                    </a:lnTo>
                    <a:lnTo>
                      <a:pt x="37793" y="2545"/>
                    </a:lnTo>
                    <a:lnTo>
                      <a:pt x="18576" y="0"/>
                    </a:lnTo>
                    <a:lnTo>
                      <a:pt x="8538" y="960"/>
                    </a:lnTo>
                    <a:lnTo>
                      <a:pt x="3016" y="6278"/>
                    </a:lnTo>
                    <a:lnTo>
                      <a:pt x="504" y="14504"/>
                    </a:lnTo>
                    <a:lnTo>
                      <a:pt x="0" y="24666"/>
                    </a:lnTo>
                    <a:lnTo>
                      <a:pt x="5678" y="45317"/>
                    </a:lnTo>
                    <a:lnTo>
                      <a:pt x="22799" y="92759"/>
                    </a:lnTo>
                    <a:lnTo>
                      <a:pt x="30210" y="153257"/>
                    </a:lnTo>
                    <a:lnTo>
                      <a:pt x="38606" y="204548"/>
                    </a:lnTo>
                    <a:lnTo>
                      <a:pt x="39439" y="218043"/>
                    </a:lnTo>
                    <a:lnTo>
                      <a:pt x="42334" y="224700"/>
                    </a:lnTo>
                    <a:lnTo>
                      <a:pt x="46603" y="226799"/>
                    </a:lnTo>
                    <a:lnTo>
                      <a:pt x="51790" y="225858"/>
                    </a:lnTo>
                    <a:lnTo>
                      <a:pt x="86499" y="202641"/>
                    </a:lnTo>
                    <a:lnTo>
                      <a:pt x="145204" y="188152"/>
                    </a:lnTo>
                    <a:lnTo>
                      <a:pt x="183213" y="189315"/>
                    </a:lnTo>
                    <a:lnTo>
                      <a:pt x="243569" y="206558"/>
                    </a:lnTo>
                    <a:lnTo>
                      <a:pt x="277739" y="225055"/>
                    </a:lnTo>
                    <a:lnTo>
                      <a:pt x="310246" y="252266"/>
                    </a:lnTo>
                    <a:lnTo>
                      <a:pt x="318650" y="275544"/>
                    </a:lnTo>
                    <a:lnTo>
                      <a:pt x="324046" y="332559"/>
                    </a:lnTo>
                    <a:lnTo>
                      <a:pt x="318545" y="354514"/>
                    </a:lnTo>
                    <a:lnTo>
                      <a:pt x="295949" y="387672"/>
                    </a:lnTo>
                    <a:lnTo>
                      <a:pt x="264663" y="409609"/>
                    </a:lnTo>
                    <a:lnTo>
                      <a:pt x="225757" y="419749"/>
                    </a:lnTo>
                    <a:lnTo>
                      <a:pt x="179005" y="411575"/>
                    </a:lnTo>
                    <a:lnTo>
                      <a:pt x="126446" y="389022"/>
                    </a:lnTo>
                    <a:lnTo>
                      <a:pt x="63926" y="362752"/>
                    </a:lnTo>
                    <a:lnTo>
                      <a:pt x="41105" y="3503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906184" y="2165251"/>
                <a:ext cx="126343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36871">
                    <a:moveTo>
                      <a:pt x="126342" y="0"/>
                    </a:moveTo>
                    <a:lnTo>
                      <a:pt x="109574" y="5589"/>
                    </a:lnTo>
                    <a:lnTo>
                      <a:pt x="98223" y="17692"/>
                    </a:lnTo>
                    <a:lnTo>
                      <a:pt x="54218" y="74328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864070" y="2154722"/>
                <a:ext cx="210571" cy="142461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42461">
                    <a:moveTo>
                      <a:pt x="210570" y="136871"/>
                    </a:moveTo>
                    <a:lnTo>
                      <a:pt x="193802" y="142460"/>
                    </a:lnTo>
                    <a:lnTo>
                      <a:pt x="186524" y="141767"/>
                    </a:lnTo>
                    <a:lnTo>
                      <a:pt x="136700" y="118429"/>
                    </a:lnTo>
                    <a:lnTo>
                      <a:pt x="76090" y="81775"/>
                    </a:lnTo>
                    <a:lnTo>
                      <a:pt x="15642" y="2936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2243096" y="1638826"/>
              <a:ext cx="631711" cy="958094"/>
              <a:chOff x="2243096" y="1638826"/>
              <a:chExt cx="631711" cy="958094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2422080" y="1638826"/>
                <a:ext cx="42115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10612">
                    <a:moveTo>
                      <a:pt x="42114" y="0"/>
                    </a:moveTo>
                    <a:lnTo>
                      <a:pt x="34879" y="28726"/>
                    </a:lnTo>
                    <a:lnTo>
                      <a:pt x="32562" y="77921"/>
                    </a:lnTo>
                    <a:lnTo>
                      <a:pt x="31875" y="131232"/>
                    </a:lnTo>
                    <a:lnTo>
                      <a:pt x="31672" y="189792"/>
                    </a:lnTo>
                    <a:lnTo>
                      <a:pt x="30442" y="244708"/>
                    </a:lnTo>
                    <a:lnTo>
                      <a:pt x="23188" y="295684"/>
                    </a:lnTo>
                    <a:lnTo>
                      <a:pt x="10257" y="354894"/>
                    </a:lnTo>
                    <a:lnTo>
                      <a:pt x="0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601686" y="1680940"/>
                <a:ext cx="190338" cy="411897"/>
              </a:xfrm>
              <a:custGeom>
                <a:avLst/>
                <a:gdLst/>
                <a:ahLst/>
                <a:cxnLst/>
                <a:rect l="0" t="0" r="0" b="0"/>
                <a:pathLst>
                  <a:path w="190338" h="411897">
                    <a:moveTo>
                      <a:pt x="115192" y="0"/>
                    </a:moveTo>
                    <a:lnTo>
                      <a:pt x="83953" y="37478"/>
                    </a:lnTo>
                    <a:lnTo>
                      <a:pt x="49727" y="89250"/>
                    </a:lnTo>
                    <a:lnTo>
                      <a:pt x="31898" y="143538"/>
                    </a:lnTo>
                    <a:lnTo>
                      <a:pt x="13540" y="206769"/>
                    </a:lnTo>
                    <a:lnTo>
                      <a:pt x="2523" y="258172"/>
                    </a:lnTo>
                    <a:lnTo>
                      <a:pt x="0" y="318369"/>
                    </a:lnTo>
                    <a:lnTo>
                      <a:pt x="5152" y="361183"/>
                    </a:lnTo>
                    <a:lnTo>
                      <a:pt x="14033" y="383184"/>
                    </a:lnTo>
                    <a:lnTo>
                      <a:pt x="19677" y="392327"/>
                    </a:lnTo>
                    <a:lnTo>
                      <a:pt x="38426" y="405604"/>
                    </a:lnTo>
                    <a:lnTo>
                      <a:pt x="49976" y="410783"/>
                    </a:lnTo>
                    <a:lnTo>
                      <a:pt x="60017" y="411896"/>
                    </a:lnTo>
                    <a:lnTo>
                      <a:pt x="77412" y="406893"/>
                    </a:lnTo>
                    <a:lnTo>
                      <a:pt x="129411" y="374954"/>
                    </a:lnTo>
                    <a:lnTo>
                      <a:pt x="162689" y="346234"/>
                    </a:lnTo>
                    <a:lnTo>
                      <a:pt x="184247" y="315497"/>
                    </a:lnTo>
                    <a:lnTo>
                      <a:pt x="189305" y="305088"/>
                    </a:lnTo>
                    <a:lnTo>
                      <a:pt x="190337" y="295809"/>
                    </a:lnTo>
                    <a:lnTo>
                      <a:pt x="185245" y="279259"/>
                    </a:lnTo>
                    <a:lnTo>
                      <a:pt x="172063" y="267225"/>
                    </a:lnTo>
                    <a:lnTo>
                      <a:pt x="163635" y="262378"/>
                    </a:lnTo>
                    <a:lnTo>
                      <a:pt x="141791" y="260112"/>
                    </a:lnTo>
                    <a:lnTo>
                      <a:pt x="95230" y="268189"/>
                    </a:lnTo>
                    <a:lnTo>
                      <a:pt x="39543" y="292796"/>
                    </a:lnTo>
                    <a:lnTo>
                      <a:pt x="20436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243096" y="2160030"/>
                <a:ext cx="631711" cy="36807"/>
              </a:xfrm>
              <a:custGeom>
                <a:avLst/>
                <a:gdLst/>
                <a:ahLst/>
                <a:cxnLst/>
                <a:rect l="0" t="0" r="0" b="0"/>
                <a:pathLst>
                  <a:path w="631711" h="36807">
                    <a:moveTo>
                      <a:pt x="631710" y="36806"/>
                    </a:moveTo>
                    <a:lnTo>
                      <a:pt x="620532" y="25628"/>
                    </a:lnTo>
                    <a:lnTo>
                      <a:pt x="580045" y="18676"/>
                    </a:lnTo>
                    <a:lnTo>
                      <a:pt x="522632" y="13988"/>
                    </a:lnTo>
                    <a:lnTo>
                      <a:pt x="493196" y="2619"/>
                    </a:lnTo>
                    <a:lnTo>
                      <a:pt x="443042" y="4360"/>
                    </a:lnTo>
                    <a:lnTo>
                      <a:pt x="386685" y="4966"/>
                    </a:lnTo>
                    <a:lnTo>
                      <a:pt x="325534" y="5145"/>
                    </a:lnTo>
                    <a:lnTo>
                      <a:pt x="262961" y="2079"/>
                    </a:lnTo>
                    <a:lnTo>
                      <a:pt x="209325" y="0"/>
                    </a:lnTo>
                    <a:lnTo>
                      <a:pt x="148583" y="4190"/>
                    </a:lnTo>
                    <a:lnTo>
                      <a:pt x="97577" y="4915"/>
                    </a:lnTo>
                    <a:lnTo>
                      <a:pt x="38685" y="12396"/>
                    </a:lnTo>
                    <a:lnTo>
                      <a:pt x="0" y="1574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622122" y="2333707"/>
                <a:ext cx="21058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63213">
                    <a:moveTo>
                      <a:pt x="0" y="0"/>
                    </a:moveTo>
                    <a:lnTo>
                      <a:pt x="5589" y="58617"/>
                    </a:lnTo>
                    <a:lnTo>
                      <a:pt x="9065" y="104585"/>
                    </a:lnTo>
                    <a:lnTo>
                      <a:pt x="10095" y="160839"/>
                    </a:lnTo>
                    <a:lnTo>
                      <a:pt x="17678" y="217514"/>
                    </a:lnTo>
                    <a:lnTo>
                      <a:pt x="21057" y="2632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4" name="Freeform 13"/>
          <p:cNvSpPr/>
          <p:nvPr/>
        </p:nvSpPr>
        <p:spPr>
          <a:xfrm>
            <a:off x="3505989" y="2054428"/>
            <a:ext cx="808056" cy="346070"/>
          </a:xfrm>
          <a:custGeom>
            <a:avLst/>
            <a:gdLst/>
            <a:ahLst/>
            <a:cxnLst/>
            <a:rect l="0" t="0" r="0" b="0"/>
            <a:pathLst>
              <a:path w="808056" h="346070">
                <a:moveTo>
                  <a:pt x="0" y="135499"/>
                </a:moveTo>
                <a:lnTo>
                  <a:pt x="48931" y="143832"/>
                </a:lnTo>
                <a:lnTo>
                  <a:pt x="108062" y="151183"/>
                </a:lnTo>
                <a:lnTo>
                  <a:pt x="165972" y="156665"/>
                </a:lnTo>
                <a:lnTo>
                  <a:pt x="226284" y="161560"/>
                </a:lnTo>
                <a:lnTo>
                  <a:pt x="283864" y="157544"/>
                </a:lnTo>
                <a:lnTo>
                  <a:pt x="344328" y="157921"/>
                </a:lnTo>
                <a:lnTo>
                  <a:pt x="405144" y="161808"/>
                </a:lnTo>
                <a:lnTo>
                  <a:pt x="462824" y="157593"/>
                </a:lnTo>
                <a:lnTo>
                  <a:pt x="513300" y="156863"/>
                </a:lnTo>
                <a:lnTo>
                  <a:pt x="565300" y="156647"/>
                </a:lnTo>
                <a:lnTo>
                  <a:pt x="617752" y="156583"/>
                </a:lnTo>
                <a:lnTo>
                  <a:pt x="679472" y="157731"/>
                </a:lnTo>
                <a:lnTo>
                  <a:pt x="733605" y="161771"/>
                </a:lnTo>
                <a:lnTo>
                  <a:pt x="784029" y="157586"/>
                </a:lnTo>
                <a:lnTo>
                  <a:pt x="790578" y="154903"/>
                </a:lnTo>
                <a:lnTo>
                  <a:pt x="792604" y="150775"/>
                </a:lnTo>
                <a:lnTo>
                  <a:pt x="791615" y="145683"/>
                </a:lnTo>
                <a:lnTo>
                  <a:pt x="781158" y="133786"/>
                </a:lnTo>
                <a:lnTo>
                  <a:pt x="722603" y="84901"/>
                </a:lnTo>
                <a:lnTo>
                  <a:pt x="661686" y="40922"/>
                </a:lnTo>
                <a:lnTo>
                  <a:pt x="603103" y="6978"/>
                </a:lnTo>
                <a:lnTo>
                  <a:pt x="595091" y="685"/>
                </a:lnTo>
                <a:lnTo>
                  <a:pt x="592090" y="0"/>
                </a:lnTo>
                <a:lnTo>
                  <a:pt x="592429" y="3052"/>
                </a:lnTo>
                <a:lnTo>
                  <a:pt x="594994" y="8597"/>
                </a:lnTo>
                <a:lnTo>
                  <a:pt x="653699" y="63359"/>
                </a:lnTo>
                <a:lnTo>
                  <a:pt x="711122" y="109058"/>
                </a:lnTo>
                <a:lnTo>
                  <a:pt x="767947" y="145781"/>
                </a:lnTo>
                <a:lnTo>
                  <a:pt x="804980" y="174055"/>
                </a:lnTo>
                <a:lnTo>
                  <a:pt x="808055" y="182260"/>
                </a:lnTo>
                <a:lnTo>
                  <a:pt x="807765" y="191239"/>
                </a:lnTo>
                <a:lnTo>
                  <a:pt x="805232" y="200735"/>
                </a:lnTo>
                <a:lnTo>
                  <a:pt x="793059" y="217525"/>
                </a:lnTo>
                <a:lnTo>
                  <a:pt x="775950" y="231617"/>
                </a:lnTo>
                <a:lnTo>
                  <a:pt x="715661" y="266240"/>
                </a:lnTo>
                <a:lnTo>
                  <a:pt x="653912" y="300307"/>
                </a:lnTo>
                <a:lnTo>
                  <a:pt x="630750" y="318992"/>
                </a:lnTo>
                <a:lnTo>
                  <a:pt x="610653" y="3460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674653" y="1228670"/>
            <a:ext cx="3178143" cy="1571911"/>
            <a:chOff x="4674653" y="1228670"/>
            <a:chExt cx="3178143" cy="1571911"/>
          </a:xfrm>
        </p:grpSpPr>
        <p:sp>
          <p:nvSpPr>
            <p:cNvPr id="15" name="Freeform 14"/>
            <p:cNvSpPr/>
            <p:nvPr/>
          </p:nvSpPr>
          <p:spPr>
            <a:xfrm>
              <a:off x="4896565" y="1564396"/>
              <a:ext cx="328645" cy="376118"/>
            </a:xfrm>
            <a:custGeom>
              <a:avLst/>
              <a:gdLst/>
              <a:ahLst/>
              <a:cxnLst/>
              <a:rect l="0" t="0" r="0" b="0"/>
              <a:pathLst>
                <a:path w="328645" h="376118">
                  <a:moveTo>
                    <a:pt x="125528" y="14878"/>
                  </a:moveTo>
                  <a:lnTo>
                    <a:pt x="108760" y="20467"/>
                  </a:lnTo>
                  <a:lnTo>
                    <a:pt x="94289" y="32570"/>
                  </a:lnTo>
                  <a:lnTo>
                    <a:pt x="35765" y="84871"/>
                  </a:lnTo>
                  <a:lnTo>
                    <a:pt x="8075" y="100478"/>
                  </a:lnTo>
                  <a:lnTo>
                    <a:pt x="2772" y="98851"/>
                  </a:lnTo>
                  <a:lnTo>
                    <a:pt x="407" y="93087"/>
                  </a:lnTo>
                  <a:lnTo>
                    <a:pt x="0" y="84565"/>
                  </a:lnTo>
                  <a:lnTo>
                    <a:pt x="5787" y="68857"/>
                  </a:lnTo>
                  <a:lnTo>
                    <a:pt x="17328" y="54077"/>
                  </a:lnTo>
                  <a:lnTo>
                    <a:pt x="68948" y="18466"/>
                  </a:lnTo>
                  <a:lnTo>
                    <a:pt x="128693" y="5968"/>
                  </a:lnTo>
                  <a:lnTo>
                    <a:pt x="153841" y="0"/>
                  </a:lnTo>
                  <a:lnTo>
                    <a:pt x="179835" y="2806"/>
                  </a:lnTo>
                  <a:lnTo>
                    <a:pt x="204647" y="11853"/>
                  </a:lnTo>
                  <a:lnTo>
                    <a:pt x="231769" y="31269"/>
                  </a:lnTo>
                  <a:lnTo>
                    <a:pt x="247225" y="49069"/>
                  </a:lnTo>
                  <a:lnTo>
                    <a:pt x="255655" y="71798"/>
                  </a:lnTo>
                  <a:lnTo>
                    <a:pt x="258231" y="97498"/>
                  </a:lnTo>
                  <a:lnTo>
                    <a:pt x="251935" y="137104"/>
                  </a:lnTo>
                  <a:lnTo>
                    <a:pt x="241760" y="160448"/>
                  </a:lnTo>
                  <a:lnTo>
                    <a:pt x="217289" y="187731"/>
                  </a:lnTo>
                  <a:lnTo>
                    <a:pt x="187812" y="205044"/>
                  </a:lnTo>
                  <a:lnTo>
                    <a:pt x="183428" y="205996"/>
                  </a:lnTo>
                  <a:lnTo>
                    <a:pt x="182845" y="204291"/>
                  </a:lnTo>
                  <a:lnTo>
                    <a:pt x="184796" y="200815"/>
                  </a:lnTo>
                  <a:lnTo>
                    <a:pt x="202562" y="196953"/>
                  </a:lnTo>
                  <a:lnTo>
                    <a:pt x="239210" y="197898"/>
                  </a:lnTo>
                  <a:lnTo>
                    <a:pt x="261451" y="203845"/>
                  </a:lnTo>
                  <a:lnTo>
                    <a:pt x="283035" y="214287"/>
                  </a:lnTo>
                  <a:lnTo>
                    <a:pt x="309327" y="238909"/>
                  </a:lnTo>
                  <a:lnTo>
                    <a:pt x="326346" y="274020"/>
                  </a:lnTo>
                  <a:lnTo>
                    <a:pt x="328644" y="297339"/>
                  </a:lnTo>
                  <a:lnTo>
                    <a:pt x="324596" y="318231"/>
                  </a:lnTo>
                  <a:lnTo>
                    <a:pt x="314998" y="335315"/>
                  </a:lnTo>
                  <a:lnTo>
                    <a:pt x="290852" y="358087"/>
                  </a:lnTo>
                  <a:lnTo>
                    <a:pt x="255881" y="374063"/>
                  </a:lnTo>
                  <a:lnTo>
                    <a:pt x="232596" y="376117"/>
                  </a:lnTo>
                  <a:lnTo>
                    <a:pt x="171170" y="364872"/>
                  </a:lnTo>
                  <a:lnTo>
                    <a:pt x="115000" y="351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2010943"/>
              <a:ext cx="442198" cy="10529"/>
            </a:xfrm>
            <a:custGeom>
              <a:avLst/>
              <a:gdLst/>
              <a:ahLst/>
              <a:cxnLst/>
              <a:rect l="0" t="0" r="0" b="0"/>
              <a:pathLst>
                <a:path w="442198" h="10529">
                  <a:moveTo>
                    <a:pt x="442197" y="10528"/>
                  </a:moveTo>
                  <a:lnTo>
                    <a:pt x="404719" y="2195"/>
                  </a:lnTo>
                  <a:lnTo>
                    <a:pt x="347706" y="6023"/>
                  </a:lnTo>
                  <a:lnTo>
                    <a:pt x="287355" y="2403"/>
                  </a:lnTo>
                  <a:lnTo>
                    <a:pt x="238650" y="712"/>
                  </a:lnTo>
                  <a:lnTo>
                    <a:pt x="182798" y="3260"/>
                  </a:lnTo>
                  <a:lnTo>
                    <a:pt x="126446" y="9093"/>
                  </a:lnTo>
                  <a:lnTo>
                    <a:pt x="76200" y="10103"/>
                  </a:lnTo>
                  <a:lnTo>
                    <a:pt x="13270" y="2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60271" y="2137285"/>
              <a:ext cx="227351" cy="351612"/>
            </a:xfrm>
            <a:custGeom>
              <a:avLst/>
              <a:gdLst/>
              <a:ahLst/>
              <a:cxnLst/>
              <a:rect l="0" t="0" r="0" b="0"/>
              <a:pathLst>
                <a:path w="227351" h="351612">
                  <a:moveTo>
                    <a:pt x="198692" y="0"/>
                  </a:moveTo>
                  <a:lnTo>
                    <a:pt x="193103" y="16767"/>
                  </a:lnTo>
                  <a:lnTo>
                    <a:pt x="187947" y="20537"/>
                  </a:lnTo>
                  <a:lnTo>
                    <a:pt x="181001" y="21880"/>
                  </a:lnTo>
                  <a:lnTo>
                    <a:pt x="126173" y="13929"/>
                  </a:lnTo>
                  <a:lnTo>
                    <a:pt x="71890" y="11200"/>
                  </a:lnTo>
                  <a:lnTo>
                    <a:pt x="21697" y="16250"/>
                  </a:lnTo>
                  <a:lnTo>
                    <a:pt x="14015" y="22532"/>
                  </a:lnTo>
                  <a:lnTo>
                    <a:pt x="5479" y="41989"/>
                  </a:lnTo>
                  <a:lnTo>
                    <a:pt x="0" y="93778"/>
                  </a:lnTo>
                  <a:lnTo>
                    <a:pt x="2037" y="152881"/>
                  </a:lnTo>
                  <a:lnTo>
                    <a:pt x="4418" y="165092"/>
                  </a:lnTo>
                  <a:lnTo>
                    <a:pt x="10684" y="172062"/>
                  </a:lnTo>
                  <a:lnTo>
                    <a:pt x="19541" y="175539"/>
                  </a:lnTo>
                  <a:lnTo>
                    <a:pt x="40691" y="176283"/>
                  </a:lnTo>
                  <a:lnTo>
                    <a:pt x="98987" y="169717"/>
                  </a:lnTo>
                  <a:lnTo>
                    <a:pt x="152308" y="177110"/>
                  </a:lnTo>
                  <a:lnTo>
                    <a:pt x="175737" y="183221"/>
                  </a:lnTo>
                  <a:lnTo>
                    <a:pt x="194729" y="196075"/>
                  </a:lnTo>
                  <a:lnTo>
                    <a:pt x="209799" y="213486"/>
                  </a:lnTo>
                  <a:lnTo>
                    <a:pt x="220396" y="232923"/>
                  </a:lnTo>
                  <a:lnTo>
                    <a:pt x="227350" y="269185"/>
                  </a:lnTo>
                  <a:lnTo>
                    <a:pt x="222738" y="292773"/>
                  </a:lnTo>
                  <a:lnTo>
                    <a:pt x="200713" y="336512"/>
                  </a:lnTo>
                  <a:lnTo>
                    <a:pt x="191850" y="343664"/>
                  </a:lnTo>
                  <a:lnTo>
                    <a:pt x="169525" y="351611"/>
                  </a:lnTo>
                  <a:lnTo>
                    <a:pt x="115895" y="348307"/>
                  </a:lnTo>
                  <a:lnTo>
                    <a:pt x="56428" y="333270"/>
                  </a:lnTo>
                  <a:lnTo>
                    <a:pt x="9179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32746" y="1958300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116767" y="31282"/>
                  </a:lnTo>
                  <a:lnTo>
                    <a:pt x="73344" y="92338"/>
                  </a:lnTo>
                  <a:lnTo>
                    <a:pt x="24545" y="14933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32746" y="1989886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56221" y="55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48642" y="158980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3781" y="37478"/>
                  </a:lnTo>
                  <a:lnTo>
                    <a:pt x="32019" y="94490"/>
                  </a:lnTo>
                  <a:lnTo>
                    <a:pt x="31715" y="144850"/>
                  </a:lnTo>
                  <a:lnTo>
                    <a:pt x="31624" y="196816"/>
                  </a:lnTo>
                  <a:lnTo>
                    <a:pt x="23188" y="258372"/>
                  </a:lnTo>
                  <a:lnTo>
                    <a:pt x="10257" y="3093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53927" y="1627791"/>
              <a:ext cx="245212" cy="306630"/>
            </a:xfrm>
            <a:custGeom>
              <a:avLst/>
              <a:gdLst/>
              <a:ahLst/>
              <a:cxnLst/>
              <a:rect l="0" t="0" r="0" b="0"/>
              <a:pathLst>
                <a:path w="245212" h="306630">
                  <a:moveTo>
                    <a:pt x="231627" y="14654"/>
                  </a:moveTo>
                  <a:lnTo>
                    <a:pt x="182697" y="11535"/>
                  </a:lnTo>
                  <a:lnTo>
                    <a:pt x="123566" y="0"/>
                  </a:lnTo>
                  <a:lnTo>
                    <a:pt x="66825" y="2098"/>
                  </a:lnTo>
                  <a:lnTo>
                    <a:pt x="38669" y="3224"/>
                  </a:lnTo>
                  <a:lnTo>
                    <a:pt x="29289" y="9374"/>
                  </a:lnTo>
                  <a:lnTo>
                    <a:pt x="23035" y="19323"/>
                  </a:lnTo>
                  <a:lnTo>
                    <a:pt x="17257" y="44805"/>
                  </a:lnTo>
                  <a:lnTo>
                    <a:pt x="23080" y="96172"/>
                  </a:lnTo>
                  <a:lnTo>
                    <a:pt x="35495" y="140461"/>
                  </a:lnTo>
                  <a:lnTo>
                    <a:pt x="40041" y="144149"/>
                  </a:lnTo>
                  <a:lnTo>
                    <a:pt x="45411" y="143098"/>
                  </a:lnTo>
                  <a:lnTo>
                    <a:pt x="59957" y="134911"/>
                  </a:lnTo>
                  <a:lnTo>
                    <a:pt x="95624" y="124895"/>
                  </a:lnTo>
                  <a:lnTo>
                    <a:pt x="153247" y="124038"/>
                  </a:lnTo>
                  <a:lnTo>
                    <a:pt x="199117" y="134787"/>
                  </a:lnTo>
                  <a:lnTo>
                    <a:pt x="217568" y="147595"/>
                  </a:lnTo>
                  <a:lnTo>
                    <a:pt x="232398" y="164986"/>
                  </a:lnTo>
                  <a:lnTo>
                    <a:pt x="242888" y="184414"/>
                  </a:lnTo>
                  <a:lnTo>
                    <a:pt x="245211" y="210985"/>
                  </a:lnTo>
                  <a:lnTo>
                    <a:pt x="241174" y="238783"/>
                  </a:lnTo>
                  <a:lnTo>
                    <a:pt x="231581" y="258936"/>
                  </a:lnTo>
                  <a:lnTo>
                    <a:pt x="207437" y="283436"/>
                  </a:lnTo>
                  <a:lnTo>
                    <a:pt x="178056" y="299924"/>
                  </a:lnTo>
                  <a:lnTo>
                    <a:pt x="141535" y="306629"/>
                  </a:lnTo>
                  <a:lnTo>
                    <a:pt x="80037" y="293253"/>
                  </a:lnTo>
                  <a:lnTo>
                    <a:pt x="38273" y="279436"/>
                  </a:lnTo>
                  <a:lnTo>
                    <a:pt x="0" y="246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5471" y="1979357"/>
              <a:ext cx="463255" cy="31201"/>
            </a:xfrm>
            <a:custGeom>
              <a:avLst/>
              <a:gdLst/>
              <a:ahLst/>
              <a:cxnLst/>
              <a:rect l="0" t="0" r="0" b="0"/>
              <a:pathLst>
                <a:path w="463255" h="31201">
                  <a:moveTo>
                    <a:pt x="463254" y="0"/>
                  </a:moveTo>
                  <a:lnTo>
                    <a:pt x="457665" y="16768"/>
                  </a:lnTo>
                  <a:lnTo>
                    <a:pt x="450170" y="21707"/>
                  </a:lnTo>
                  <a:lnTo>
                    <a:pt x="399232" y="29634"/>
                  </a:lnTo>
                  <a:lnTo>
                    <a:pt x="338174" y="31200"/>
                  </a:lnTo>
                  <a:lnTo>
                    <a:pt x="287113" y="25882"/>
                  </a:lnTo>
                  <a:lnTo>
                    <a:pt x="229350" y="22487"/>
                  </a:lnTo>
                  <a:lnTo>
                    <a:pt x="167782" y="15891"/>
                  </a:lnTo>
                  <a:lnTo>
                    <a:pt x="106972" y="17654"/>
                  </a:lnTo>
                  <a:lnTo>
                    <a:pt x="47301" y="154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48684" y="2158342"/>
              <a:ext cx="19573" cy="273741"/>
            </a:xfrm>
            <a:custGeom>
              <a:avLst/>
              <a:gdLst/>
              <a:ahLst/>
              <a:cxnLst/>
              <a:rect l="0" t="0" r="0" b="0"/>
              <a:pathLst>
                <a:path w="19573" h="273741">
                  <a:moveTo>
                    <a:pt x="0" y="0"/>
                  </a:moveTo>
                  <a:lnTo>
                    <a:pt x="7235" y="49262"/>
                  </a:lnTo>
                  <a:lnTo>
                    <a:pt x="12997" y="110293"/>
                  </a:lnTo>
                  <a:lnTo>
                    <a:pt x="19464" y="168015"/>
                  </a:lnTo>
                  <a:lnTo>
                    <a:pt x="19572" y="226167"/>
                  </a:lnTo>
                  <a:lnTo>
                    <a:pt x="10528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2137285"/>
              <a:ext cx="600125" cy="472892"/>
            </a:xfrm>
            <a:custGeom>
              <a:avLst/>
              <a:gdLst/>
              <a:ahLst/>
              <a:cxnLst/>
              <a:rect l="0" t="0" r="0" b="0"/>
              <a:pathLst>
                <a:path w="600125" h="472892">
                  <a:moveTo>
                    <a:pt x="600124" y="0"/>
                  </a:moveTo>
                  <a:lnTo>
                    <a:pt x="577767" y="11178"/>
                  </a:lnTo>
                  <a:lnTo>
                    <a:pt x="529373" y="67661"/>
                  </a:lnTo>
                  <a:lnTo>
                    <a:pt x="473117" y="123616"/>
                  </a:lnTo>
                  <a:lnTo>
                    <a:pt x="410553" y="184883"/>
                  </a:lnTo>
                  <a:lnTo>
                    <a:pt x="347435" y="247887"/>
                  </a:lnTo>
                  <a:lnTo>
                    <a:pt x="287561" y="294383"/>
                  </a:lnTo>
                  <a:lnTo>
                    <a:pt x="226471" y="338474"/>
                  </a:lnTo>
                  <a:lnTo>
                    <a:pt x="169163" y="386640"/>
                  </a:lnTo>
                  <a:lnTo>
                    <a:pt x="115906" y="423095"/>
                  </a:lnTo>
                  <a:lnTo>
                    <a:pt x="59886" y="457176"/>
                  </a:lnTo>
                  <a:lnTo>
                    <a:pt x="40654" y="470691"/>
                  </a:lnTo>
                  <a:lnTo>
                    <a:pt x="31782" y="472891"/>
                  </a:lnTo>
                  <a:lnTo>
                    <a:pt x="23527" y="472018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2737409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9604" y="447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48642" y="1615799"/>
              <a:ext cx="452727" cy="321445"/>
            </a:xfrm>
            <a:custGeom>
              <a:avLst/>
              <a:gdLst/>
              <a:ahLst/>
              <a:cxnLst/>
              <a:rect l="0" t="0" r="0" b="0"/>
              <a:pathLst>
                <a:path w="452727" h="321445">
                  <a:moveTo>
                    <a:pt x="452726" y="5589"/>
                  </a:moveTo>
                  <a:lnTo>
                    <a:pt x="435958" y="0"/>
                  </a:lnTo>
                  <a:lnTo>
                    <a:pt x="428679" y="693"/>
                  </a:lnTo>
                  <a:lnTo>
                    <a:pt x="404916" y="14017"/>
                  </a:lnTo>
                  <a:lnTo>
                    <a:pt x="348308" y="48163"/>
                  </a:lnTo>
                  <a:lnTo>
                    <a:pt x="289935" y="86656"/>
                  </a:lnTo>
                  <a:lnTo>
                    <a:pt x="228050" y="135461"/>
                  </a:lnTo>
                  <a:lnTo>
                    <a:pt x="166052" y="184575"/>
                  </a:lnTo>
                  <a:lnTo>
                    <a:pt x="107168" y="232927"/>
                  </a:lnTo>
                  <a:lnTo>
                    <a:pt x="49505" y="272894"/>
                  </a:lnTo>
                  <a:lnTo>
                    <a:pt x="0" y="321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69741" y="1228670"/>
              <a:ext cx="210867" cy="203206"/>
            </a:xfrm>
            <a:custGeom>
              <a:avLst/>
              <a:gdLst/>
              <a:ahLst/>
              <a:cxnLst/>
              <a:rect l="0" t="0" r="0" b="0"/>
              <a:pathLst>
                <a:path w="210867" h="203206">
                  <a:moveTo>
                    <a:pt x="0" y="87392"/>
                  </a:moveTo>
                  <a:lnTo>
                    <a:pt x="14654" y="43429"/>
                  </a:lnTo>
                  <a:lnTo>
                    <a:pt x="27569" y="26519"/>
                  </a:lnTo>
                  <a:lnTo>
                    <a:pt x="45008" y="12374"/>
                  </a:lnTo>
                  <a:lnTo>
                    <a:pt x="64457" y="2188"/>
                  </a:lnTo>
                  <a:lnTo>
                    <a:pt x="87919" y="0"/>
                  </a:lnTo>
                  <a:lnTo>
                    <a:pt x="135520" y="8128"/>
                  </a:lnTo>
                  <a:lnTo>
                    <a:pt x="162467" y="23222"/>
                  </a:lnTo>
                  <a:lnTo>
                    <a:pt x="166802" y="30574"/>
                  </a:lnTo>
                  <a:lnTo>
                    <a:pt x="168500" y="48101"/>
                  </a:lnTo>
                  <a:lnTo>
                    <a:pt x="162237" y="64470"/>
                  </a:lnTo>
                  <a:lnTo>
                    <a:pt x="139151" y="94042"/>
                  </a:lnTo>
                  <a:lnTo>
                    <a:pt x="139560" y="96505"/>
                  </a:lnTo>
                  <a:lnTo>
                    <a:pt x="170721" y="93005"/>
                  </a:lnTo>
                  <a:lnTo>
                    <a:pt x="189350" y="98075"/>
                  </a:lnTo>
                  <a:lnTo>
                    <a:pt x="205428" y="108128"/>
                  </a:lnTo>
                  <a:lnTo>
                    <a:pt x="209482" y="116423"/>
                  </a:lnTo>
                  <a:lnTo>
                    <a:pt x="210866" y="138119"/>
                  </a:lnTo>
                  <a:lnTo>
                    <a:pt x="207258" y="148116"/>
                  </a:lnTo>
                  <a:lnTo>
                    <a:pt x="193890" y="165463"/>
                  </a:lnTo>
                  <a:lnTo>
                    <a:pt x="173130" y="174733"/>
                  </a:lnTo>
                  <a:lnTo>
                    <a:pt x="111533" y="183511"/>
                  </a:lnTo>
                  <a:lnTo>
                    <a:pt x="84228" y="203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17222" y="1828940"/>
              <a:ext cx="147401" cy="13548"/>
            </a:xfrm>
            <a:custGeom>
              <a:avLst/>
              <a:gdLst/>
              <a:ahLst/>
              <a:cxnLst/>
              <a:rect l="0" t="0" r="0" b="0"/>
              <a:pathLst>
                <a:path w="147401" h="13548">
                  <a:moveTo>
                    <a:pt x="147400" y="13547"/>
                  </a:moveTo>
                  <a:lnTo>
                    <a:pt x="130632" y="2368"/>
                  </a:lnTo>
                  <a:lnTo>
                    <a:pt x="109921" y="0"/>
                  </a:lnTo>
                  <a:lnTo>
                    <a:pt x="58498" y="8011"/>
                  </a:lnTo>
                  <a:lnTo>
                    <a:pt x="0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8808" y="1905658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63171"/>
                  </a:moveTo>
                  <a:lnTo>
                    <a:pt x="129418" y="47529"/>
                  </a:lnTo>
                  <a:lnTo>
                    <a:pt x="112502" y="39451"/>
                  </a:lnTo>
                  <a:lnTo>
                    <a:pt x="49188" y="34715"/>
                  </a:lnTo>
                  <a:lnTo>
                    <a:pt x="23153" y="18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93539" y="1603654"/>
              <a:ext cx="359257" cy="607331"/>
            </a:xfrm>
            <a:custGeom>
              <a:avLst/>
              <a:gdLst/>
              <a:ahLst/>
              <a:cxnLst/>
              <a:rect l="0" t="0" r="0" b="0"/>
              <a:pathLst>
                <a:path w="359257" h="607331">
                  <a:moveTo>
                    <a:pt x="350191" y="186190"/>
                  </a:moveTo>
                  <a:lnTo>
                    <a:pt x="359256" y="127573"/>
                  </a:lnTo>
                  <a:lnTo>
                    <a:pt x="354697" y="92783"/>
                  </a:lnTo>
                  <a:lnTo>
                    <a:pt x="334759" y="60248"/>
                  </a:lnTo>
                  <a:lnTo>
                    <a:pt x="306625" y="28381"/>
                  </a:lnTo>
                  <a:lnTo>
                    <a:pt x="270473" y="7891"/>
                  </a:lnTo>
                  <a:lnTo>
                    <a:pt x="224536" y="0"/>
                  </a:lnTo>
                  <a:lnTo>
                    <a:pt x="173880" y="3251"/>
                  </a:lnTo>
                  <a:lnTo>
                    <a:pt x="127415" y="17212"/>
                  </a:lnTo>
                  <a:lnTo>
                    <a:pt x="70963" y="58532"/>
                  </a:lnTo>
                  <a:lnTo>
                    <a:pt x="27923" y="104822"/>
                  </a:lnTo>
                  <a:lnTo>
                    <a:pt x="7090" y="144923"/>
                  </a:lnTo>
                  <a:lnTo>
                    <a:pt x="0" y="172529"/>
                  </a:lnTo>
                  <a:lnTo>
                    <a:pt x="4981" y="225259"/>
                  </a:lnTo>
                  <a:lnTo>
                    <a:pt x="7747" y="236802"/>
                  </a:lnTo>
                  <a:lnTo>
                    <a:pt x="20179" y="255868"/>
                  </a:lnTo>
                  <a:lnTo>
                    <a:pt x="56756" y="287171"/>
                  </a:lnTo>
                  <a:lnTo>
                    <a:pt x="87382" y="303198"/>
                  </a:lnTo>
                  <a:lnTo>
                    <a:pt x="114454" y="302144"/>
                  </a:lnTo>
                  <a:lnTo>
                    <a:pt x="173904" y="282404"/>
                  </a:lnTo>
                  <a:lnTo>
                    <a:pt x="228369" y="248739"/>
                  </a:lnTo>
                  <a:lnTo>
                    <a:pt x="264083" y="215226"/>
                  </a:lnTo>
                  <a:lnTo>
                    <a:pt x="298471" y="170863"/>
                  </a:lnTo>
                  <a:lnTo>
                    <a:pt x="305231" y="143954"/>
                  </a:lnTo>
                  <a:lnTo>
                    <a:pt x="306180" y="146334"/>
                  </a:lnTo>
                  <a:lnTo>
                    <a:pt x="306658" y="204685"/>
                  </a:lnTo>
                  <a:lnTo>
                    <a:pt x="300768" y="255361"/>
                  </a:lnTo>
                  <a:lnTo>
                    <a:pt x="298503" y="314310"/>
                  </a:lnTo>
                  <a:lnTo>
                    <a:pt x="297831" y="375060"/>
                  </a:lnTo>
                  <a:lnTo>
                    <a:pt x="297632" y="430625"/>
                  </a:lnTo>
                  <a:lnTo>
                    <a:pt x="297573" y="484133"/>
                  </a:lnTo>
                  <a:lnTo>
                    <a:pt x="297556" y="537032"/>
                  </a:lnTo>
                  <a:lnTo>
                    <a:pt x="297550" y="591711"/>
                  </a:lnTo>
                  <a:lnTo>
                    <a:pt x="297549" y="607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87632" y="3266773"/>
            <a:ext cx="618483" cy="286401"/>
            <a:chOff x="3487632" y="3266773"/>
            <a:chExt cx="618483" cy="286401"/>
          </a:xfrm>
        </p:grpSpPr>
        <p:sp>
          <p:nvSpPr>
            <p:cNvPr id="32" name="Freeform 31"/>
            <p:cNvSpPr/>
            <p:nvPr/>
          </p:nvSpPr>
          <p:spPr>
            <a:xfrm>
              <a:off x="3487632" y="3271220"/>
              <a:ext cx="299528" cy="274131"/>
            </a:xfrm>
            <a:custGeom>
              <a:avLst/>
              <a:gdLst/>
              <a:ahLst/>
              <a:cxnLst/>
              <a:rect l="0" t="0" r="0" b="0"/>
              <a:pathLst>
                <a:path w="299528" h="274131">
                  <a:moveTo>
                    <a:pt x="207870" y="66313"/>
                  </a:moveTo>
                  <a:lnTo>
                    <a:pt x="207870" y="43957"/>
                  </a:lnTo>
                  <a:lnTo>
                    <a:pt x="201631" y="26741"/>
                  </a:lnTo>
                  <a:lnTo>
                    <a:pt x="196692" y="18875"/>
                  </a:lnTo>
                  <a:lnTo>
                    <a:pt x="181845" y="7015"/>
                  </a:lnTo>
                  <a:lnTo>
                    <a:pt x="172973" y="2215"/>
                  </a:lnTo>
                  <a:lnTo>
                    <a:pt x="147517" y="0"/>
                  </a:lnTo>
                  <a:lnTo>
                    <a:pt x="89104" y="8111"/>
                  </a:lnTo>
                  <a:lnTo>
                    <a:pt x="57776" y="23202"/>
                  </a:lnTo>
                  <a:lnTo>
                    <a:pt x="33677" y="42491"/>
                  </a:lnTo>
                  <a:lnTo>
                    <a:pt x="17307" y="68614"/>
                  </a:lnTo>
                  <a:lnTo>
                    <a:pt x="2465" y="110052"/>
                  </a:lnTo>
                  <a:lnTo>
                    <a:pt x="0" y="147383"/>
                  </a:lnTo>
                  <a:lnTo>
                    <a:pt x="12156" y="202768"/>
                  </a:lnTo>
                  <a:lnTo>
                    <a:pt x="27698" y="229057"/>
                  </a:lnTo>
                  <a:lnTo>
                    <a:pt x="58300" y="251664"/>
                  </a:lnTo>
                  <a:lnTo>
                    <a:pt x="97003" y="267591"/>
                  </a:lnTo>
                  <a:lnTo>
                    <a:pt x="138106" y="274130"/>
                  </a:lnTo>
                  <a:lnTo>
                    <a:pt x="179920" y="270478"/>
                  </a:lnTo>
                  <a:lnTo>
                    <a:pt x="227566" y="250358"/>
                  </a:lnTo>
                  <a:lnTo>
                    <a:pt x="275801" y="216964"/>
                  </a:lnTo>
                  <a:lnTo>
                    <a:pt x="287975" y="196830"/>
                  </a:lnTo>
                  <a:lnTo>
                    <a:pt x="296115" y="172284"/>
                  </a:lnTo>
                  <a:lnTo>
                    <a:pt x="299527" y="133327"/>
                  </a:lnTo>
                  <a:lnTo>
                    <a:pt x="292480" y="99037"/>
                  </a:lnTo>
                  <a:lnTo>
                    <a:pt x="269730" y="59130"/>
                  </a:lnTo>
                  <a:lnTo>
                    <a:pt x="263148" y="50996"/>
                  </a:lnTo>
                  <a:lnTo>
                    <a:pt x="243357" y="41958"/>
                  </a:lnTo>
                  <a:lnTo>
                    <a:pt x="207870" y="34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19723" y="3266773"/>
              <a:ext cx="186392" cy="286401"/>
            </a:xfrm>
            <a:custGeom>
              <a:avLst/>
              <a:gdLst/>
              <a:ahLst/>
              <a:cxnLst/>
              <a:rect l="0" t="0" r="0" b="0"/>
              <a:pathLst>
                <a:path w="186392" h="286401">
                  <a:moveTo>
                    <a:pt x="17935" y="70760"/>
                  </a:moveTo>
                  <a:lnTo>
                    <a:pt x="23524" y="132853"/>
                  </a:lnTo>
                  <a:lnTo>
                    <a:pt x="36146" y="192671"/>
                  </a:lnTo>
                  <a:lnTo>
                    <a:pt x="44019" y="246790"/>
                  </a:lnTo>
                  <a:lnTo>
                    <a:pt x="53479" y="280455"/>
                  </a:lnTo>
                  <a:lnTo>
                    <a:pt x="53330" y="285426"/>
                  </a:lnTo>
                  <a:lnTo>
                    <a:pt x="50890" y="286400"/>
                  </a:lnTo>
                  <a:lnTo>
                    <a:pt x="46924" y="284710"/>
                  </a:lnTo>
                  <a:lnTo>
                    <a:pt x="35753" y="254386"/>
                  </a:lnTo>
                  <a:lnTo>
                    <a:pt x="21498" y="200142"/>
                  </a:lnTo>
                  <a:lnTo>
                    <a:pt x="7417" y="147487"/>
                  </a:lnTo>
                  <a:lnTo>
                    <a:pt x="0" y="107532"/>
                  </a:lnTo>
                  <a:lnTo>
                    <a:pt x="605" y="76575"/>
                  </a:lnTo>
                  <a:lnTo>
                    <a:pt x="8673" y="47218"/>
                  </a:lnTo>
                  <a:lnTo>
                    <a:pt x="23177" y="27932"/>
                  </a:lnTo>
                  <a:lnTo>
                    <a:pt x="51073" y="10497"/>
                  </a:lnTo>
                  <a:lnTo>
                    <a:pt x="72437" y="3033"/>
                  </a:lnTo>
                  <a:lnTo>
                    <a:pt x="110773" y="0"/>
                  </a:lnTo>
                  <a:lnTo>
                    <a:pt x="159409" y="8863"/>
                  </a:lnTo>
                  <a:lnTo>
                    <a:pt x="186391" y="18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811427" y="3842901"/>
            <a:ext cx="1156857" cy="600126"/>
          </a:xfrm>
          <a:custGeom>
            <a:avLst/>
            <a:gdLst/>
            <a:ahLst/>
            <a:cxnLst/>
            <a:rect l="0" t="0" r="0" b="0"/>
            <a:pathLst>
              <a:path w="1156857" h="600126">
                <a:moveTo>
                  <a:pt x="20946" y="0"/>
                </a:moveTo>
                <a:lnTo>
                  <a:pt x="4157" y="63450"/>
                </a:lnTo>
                <a:lnTo>
                  <a:pt x="1153" y="112127"/>
                </a:lnTo>
                <a:lnTo>
                  <a:pt x="263" y="168144"/>
                </a:lnTo>
                <a:lnTo>
                  <a:pt x="0" y="216587"/>
                </a:lnTo>
                <a:lnTo>
                  <a:pt x="1091" y="266295"/>
                </a:lnTo>
                <a:lnTo>
                  <a:pt x="9474" y="310009"/>
                </a:lnTo>
                <a:lnTo>
                  <a:pt x="26255" y="344539"/>
                </a:lnTo>
                <a:lnTo>
                  <a:pt x="39293" y="362139"/>
                </a:lnTo>
                <a:lnTo>
                  <a:pt x="59126" y="374640"/>
                </a:lnTo>
                <a:lnTo>
                  <a:pt x="109986" y="397787"/>
                </a:lnTo>
                <a:lnTo>
                  <a:pt x="171158" y="409248"/>
                </a:lnTo>
                <a:lnTo>
                  <a:pt x="222583" y="418445"/>
                </a:lnTo>
                <a:lnTo>
                  <a:pt x="277454" y="420608"/>
                </a:lnTo>
                <a:lnTo>
                  <a:pt x="332184" y="427101"/>
                </a:lnTo>
                <a:lnTo>
                  <a:pt x="394424" y="422156"/>
                </a:lnTo>
                <a:lnTo>
                  <a:pt x="448225" y="427406"/>
                </a:lnTo>
                <a:lnTo>
                  <a:pt x="510268" y="422196"/>
                </a:lnTo>
                <a:lnTo>
                  <a:pt x="566384" y="414113"/>
                </a:lnTo>
                <a:lnTo>
                  <a:pt x="629462" y="411304"/>
                </a:lnTo>
                <a:lnTo>
                  <a:pt x="692918" y="410749"/>
                </a:lnTo>
                <a:lnTo>
                  <a:pt x="754542" y="410639"/>
                </a:lnTo>
                <a:lnTo>
                  <a:pt x="803467" y="410620"/>
                </a:lnTo>
                <a:lnTo>
                  <a:pt x="862513" y="410613"/>
                </a:lnTo>
                <a:lnTo>
                  <a:pt x="919237" y="410612"/>
                </a:lnTo>
                <a:lnTo>
                  <a:pt x="981567" y="411781"/>
                </a:lnTo>
                <a:lnTo>
                  <a:pt x="1036340" y="418945"/>
                </a:lnTo>
                <a:lnTo>
                  <a:pt x="1097203" y="415117"/>
                </a:lnTo>
                <a:lnTo>
                  <a:pt x="1108118" y="410106"/>
                </a:lnTo>
                <a:lnTo>
                  <a:pt x="1123365" y="395179"/>
                </a:lnTo>
                <a:lnTo>
                  <a:pt x="1124389" y="387455"/>
                </a:lnTo>
                <a:lnTo>
                  <a:pt x="1121563" y="379966"/>
                </a:lnTo>
                <a:lnTo>
                  <a:pt x="1077020" y="320883"/>
                </a:lnTo>
                <a:lnTo>
                  <a:pt x="1050342" y="290419"/>
                </a:lnTo>
                <a:lnTo>
                  <a:pt x="1016663" y="231242"/>
                </a:lnTo>
                <a:lnTo>
                  <a:pt x="1000975" y="205777"/>
                </a:lnTo>
                <a:lnTo>
                  <a:pt x="1001852" y="205035"/>
                </a:lnTo>
                <a:lnTo>
                  <a:pt x="1020070" y="220655"/>
                </a:lnTo>
                <a:lnTo>
                  <a:pt x="1057366" y="277625"/>
                </a:lnTo>
                <a:lnTo>
                  <a:pt x="1105446" y="339335"/>
                </a:lnTo>
                <a:lnTo>
                  <a:pt x="1154518" y="396099"/>
                </a:lnTo>
                <a:lnTo>
                  <a:pt x="1156856" y="403277"/>
                </a:lnTo>
                <a:lnTo>
                  <a:pt x="1156075" y="410401"/>
                </a:lnTo>
                <a:lnTo>
                  <a:pt x="1148969" y="424556"/>
                </a:lnTo>
                <a:lnTo>
                  <a:pt x="1130644" y="445679"/>
                </a:lnTo>
                <a:lnTo>
                  <a:pt x="1074410" y="487818"/>
                </a:lnTo>
                <a:lnTo>
                  <a:pt x="1018959" y="538340"/>
                </a:lnTo>
                <a:lnTo>
                  <a:pt x="959311" y="584190"/>
                </a:lnTo>
                <a:lnTo>
                  <a:pt x="936925" y="6001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316891" y="3516518"/>
            <a:ext cx="2574608" cy="1652975"/>
            <a:chOff x="5316891" y="3516518"/>
            <a:chExt cx="2574608" cy="1652975"/>
          </a:xfrm>
        </p:grpSpPr>
        <p:sp>
          <p:nvSpPr>
            <p:cNvPr id="36" name="Freeform 35"/>
            <p:cNvSpPr/>
            <p:nvPr/>
          </p:nvSpPr>
          <p:spPr>
            <a:xfrm>
              <a:off x="5500025" y="3842901"/>
              <a:ext cx="245645" cy="386512"/>
            </a:xfrm>
            <a:custGeom>
              <a:avLst/>
              <a:gdLst/>
              <a:ahLst/>
              <a:cxnLst/>
              <a:rect l="0" t="0" r="0" b="0"/>
              <a:pathLst>
                <a:path w="245645" h="386512">
                  <a:moveTo>
                    <a:pt x="101135" y="0"/>
                  </a:moveTo>
                  <a:lnTo>
                    <a:pt x="51637" y="59593"/>
                  </a:lnTo>
                  <a:lnTo>
                    <a:pt x="9856" y="119900"/>
                  </a:lnTo>
                  <a:lnTo>
                    <a:pt x="5188" y="120877"/>
                  </a:lnTo>
                  <a:lnTo>
                    <a:pt x="2075" y="116850"/>
                  </a:lnTo>
                  <a:lnTo>
                    <a:pt x="0" y="109486"/>
                  </a:lnTo>
                  <a:lnTo>
                    <a:pt x="3934" y="91944"/>
                  </a:lnTo>
                  <a:lnTo>
                    <a:pt x="19303" y="65457"/>
                  </a:lnTo>
                  <a:lnTo>
                    <a:pt x="45457" y="35547"/>
                  </a:lnTo>
                  <a:lnTo>
                    <a:pt x="71770" y="19762"/>
                  </a:lnTo>
                  <a:lnTo>
                    <a:pt x="107383" y="13264"/>
                  </a:lnTo>
                  <a:lnTo>
                    <a:pt x="130818" y="17984"/>
                  </a:lnTo>
                  <a:lnTo>
                    <a:pt x="141981" y="22518"/>
                  </a:lnTo>
                  <a:lnTo>
                    <a:pt x="157504" y="36914"/>
                  </a:lnTo>
                  <a:lnTo>
                    <a:pt x="163280" y="45667"/>
                  </a:lnTo>
                  <a:lnTo>
                    <a:pt x="166580" y="64750"/>
                  </a:lnTo>
                  <a:lnTo>
                    <a:pt x="162977" y="84930"/>
                  </a:lnTo>
                  <a:lnTo>
                    <a:pt x="147795" y="114851"/>
                  </a:lnTo>
                  <a:lnTo>
                    <a:pt x="91712" y="177698"/>
                  </a:lnTo>
                  <a:lnTo>
                    <a:pt x="95388" y="174124"/>
                  </a:lnTo>
                  <a:lnTo>
                    <a:pt x="127378" y="170136"/>
                  </a:lnTo>
                  <a:lnTo>
                    <a:pt x="151404" y="175442"/>
                  </a:lnTo>
                  <a:lnTo>
                    <a:pt x="195423" y="197912"/>
                  </a:lnTo>
                  <a:lnTo>
                    <a:pt x="221749" y="223587"/>
                  </a:lnTo>
                  <a:lnTo>
                    <a:pt x="238778" y="253421"/>
                  </a:lnTo>
                  <a:lnTo>
                    <a:pt x="245644" y="290077"/>
                  </a:lnTo>
                  <a:lnTo>
                    <a:pt x="237891" y="316877"/>
                  </a:lnTo>
                  <a:lnTo>
                    <a:pt x="222747" y="342046"/>
                  </a:lnTo>
                  <a:lnTo>
                    <a:pt x="194490" y="368199"/>
                  </a:lnTo>
                  <a:lnTo>
                    <a:pt x="174212" y="379283"/>
                  </a:lnTo>
                  <a:lnTo>
                    <a:pt x="137475" y="386511"/>
                  </a:lnTo>
                  <a:lnTo>
                    <a:pt x="77075" y="380548"/>
                  </a:lnTo>
                  <a:lnTo>
                    <a:pt x="41364" y="370248"/>
                  </a:lnTo>
                  <a:lnTo>
                    <a:pt x="637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16891" y="4253513"/>
              <a:ext cx="515897" cy="84229"/>
            </a:xfrm>
            <a:custGeom>
              <a:avLst/>
              <a:gdLst/>
              <a:ahLst/>
              <a:cxnLst/>
              <a:rect l="0" t="0" r="0" b="0"/>
              <a:pathLst>
                <a:path w="515897" h="84229">
                  <a:moveTo>
                    <a:pt x="515896" y="84228"/>
                  </a:moveTo>
                  <a:lnTo>
                    <a:pt x="499129" y="73049"/>
                  </a:lnTo>
                  <a:lnTo>
                    <a:pt x="478418" y="70681"/>
                  </a:lnTo>
                  <a:lnTo>
                    <a:pt x="440451" y="69685"/>
                  </a:lnTo>
                  <a:lnTo>
                    <a:pt x="385700" y="64458"/>
                  </a:lnTo>
                  <a:lnTo>
                    <a:pt x="322589" y="62255"/>
                  </a:lnTo>
                  <a:lnTo>
                    <a:pt x="260730" y="51768"/>
                  </a:lnTo>
                  <a:lnTo>
                    <a:pt x="209834" y="41855"/>
                  </a:lnTo>
                  <a:lnTo>
                    <a:pt x="177488" y="37319"/>
                  </a:lnTo>
                  <a:lnTo>
                    <a:pt x="140716" y="37833"/>
                  </a:lnTo>
                  <a:lnTo>
                    <a:pt x="113313" y="28237"/>
                  </a:lnTo>
                  <a:lnTo>
                    <a:pt x="57253" y="253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56036" y="4390383"/>
              <a:ext cx="39882" cy="410612"/>
            </a:xfrm>
            <a:custGeom>
              <a:avLst/>
              <a:gdLst/>
              <a:ahLst/>
              <a:cxnLst/>
              <a:rect l="0" t="0" r="0" b="0"/>
              <a:pathLst>
                <a:path w="39882" h="410612">
                  <a:moveTo>
                    <a:pt x="39881" y="0"/>
                  </a:moveTo>
                  <a:lnTo>
                    <a:pt x="31548" y="37478"/>
                  </a:lnTo>
                  <a:lnTo>
                    <a:pt x="24197" y="88902"/>
                  </a:lnTo>
                  <a:lnTo>
                    <a:pt x="20416" y="135786"/>
                  </a:lnTo>
                  <a:lnTo>
                    <a:pt x="19295" y="186722"/>
                  </a:lnTo>
                  <a:lnTo>
                    <a:pt x="13374" y="238859"/>
                  </a:lnTo>
                  <a:lnTo>
                    <a:pt x="8129" y="300473"/>
                  </a:lnTo>
                  <a:lnTo>
                    <a:pt x="160" y="357703"/>
                  </a:lnTo>
                  <a:lnTo>
                    <a:pt x="0" y="382417"/>
                  </a:lnTo>
                  <a:lnTo>
                    <a:pt x="829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82633" y="4485140"/>
              <a:ext cx="171171" cy="264654"/>
            </a:xfrm>
            <a:custGeom>
              <a:avLst/>
              <a:gdLst/>
              <a:ahLst/>
              <a:cxnLst/>
              <a:rect l="0" t="0" r="0" b="0"/>
              <a:pathLst>
                <a:path w="171171" h="264654">
                  <a:moveTo>
                    <a:pt x="171170" y="136870"/>
                  </a:moveTo>
                  <a:lnTo>
                    <a:pt x="159991" y="153638"/>
                  </a:lnTo>
                  <a:lnTo>
                    <a:pt x="145145" y="164990"/>
                  </a:lnTo>
                  <a:lnTo>
                    <a:pt x="112607" y="187398"/>
                  </a:lnTo>
                  <a:lnTo>
                    <a:pt x="55399" y="242210"/>
                  </a:lnTo>
                  <a:lnTo>
                    <a:pt x="40168" y="255047"/>
                  </a:lnTo>
                  <a:lnTo>
                    <a:pt x="21700" y="264653"/>
                  </a:lnTo>
                  <a:lnTo>
                    <a:pt x="14201" y="264172"/>
                  </a:lnTo>
                  <a:lnTo>
                    <a:pt x="8033" y="260343"/>
                  </a:lnTo>
                  <a:lnTo>
                    <a:pt x="2750" y="254280"/>
                  </a:lnTo>
                  <a:lnTo>
                    <a:pt x="0" y="228827"/>
                  </a:lnTo>
                  <a:lnTo>
                    <a:pt x="7767" y="172062"/>
                  </a:lnTo>
                  <a:lnTo>
                    <a:pt x="20566" y="112583"/>
                  </a:lnTo>
                  <a:lnTo>
                    <a:pt x="34360" y="61492"/>
                  </a:lnTo>
                  <a:lnTo>
                    <a:pt x="55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74943" y="4295626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147399" y="0"/>
                  </a:moveTo>
                  <a:lnTo>
                    <a:pt x="104737" y="54115"/>
                  </a:lnTo>
                  <a:lnTo>
                    <a:pt x="57909" y="115943"/>
                  </a:lnTo>
                  <a:lnTo>
                    <a:pt x="20595" y="175877"/>
                  </a:lnTo>
                  <a:lnTo>
                    <a:pt x="9153" y="19164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22300" y="4316684"/>
              <a:ext cx="210571" cy="210570"/>
            </a:xfrm>
            <a:custGeom>
              <a:avLst/>
              <a:gdLst/>
              <a:ahLst/>
              <a:cxnLst/>
              <a:rect l="0" t="0" r="0" b="0"/>
              <a:pathLst>
                <a:path w="210571" h="210570">
                  <a:moveTo>
                    <a:pt x="210570" y="210569"/>
                  </a:moveTo>
                  <a:lnTo>
                    <a:pt x="200995" y="186523"/>
                  </a:lnTo>
                  <a:lnTo>
                    <a:pt x="190326" y="172196"/>
                  </a:lnTo>
                  <a:lnTo>
                    <a:pt x="132542" y="129872"/>
                  </a:lnTo>
                  <a:lnTo>
                    <a:pt x="73319" y="82150"/>
                  </a:lnTo>
                  <a:lnTo>
                    <a:pt x="13907" y="21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32911" y="3906072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10529" y="57265"/>
                  </a:lnTo>
                  <a:lnTo>
                    <a:pt x="10529" y="106655"/>
                  </a:lnTo>
                  <a:lnTo>
                    <a:pt x="10529" y="155214"/>
                  </a:lnTo>
                  <a:lnTo>
                    <a:pt x="10529" y="202357"/>
                  </a:lnTo>
                  <a:lnTo>
                    <a:pt x="7409" y="253370"/>
                  </a:lnTo>
                  <a:lnTo>
                    <a:pt x="2195" y="30241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50231" y="3821844"/>
              <a:ext cx="122133" cy="409706"/>
            </a:xfrm>
            <a:custGeom>
              <a:avLst/>
              <a:gdLst/>
              <a:ahLst/>
              <a:cxnLst/>
              <a:rect l="0" t="0" r="0" b="0"/>
              <a:pathLst>
                <a:path w="122133" h="409706">
                  <a:moveTo>
                    <a:pt x="114307" y="0"/>
                  </a:moveTo>
                  <a:lnTo>
                    <a:pt x="85626" y="55045"/>
                  </a:lnTo>
                  <a:lnTo>
                    <a:pt x="60853" y="109573"/>
                  </a:lnTo>
                  <a:lnTo>
                    <a:pt x="40367" y="159198"/>
                  </a:lnTo>
                  <a:lnTo>
                    <a:pt x="22599" y="207827"/>
                  </a:lnTo>
                  <a:lnTo>
                    <a:pt x="6115" y="260591"/>
                  </a:lnTo>
                  <a:lnTo>
                    <a:pt x="0" y="320450"/>
                  </a:lnTo>
                  <a:lnTo>
                    <a:pt x="1280" y="363100"/>
                  </a:lnTo>
                  <a:lnTo>
                    <a:pt x="9871" y="387156"/>
                  </a:lnTo>
                  <a:lnTo>
                    <a:pt x="24607" y="403307"/>
                  </a:lnTo>
                  <a:lnTo>
                    <a:pt x="33451" y="409251"/>
                  </a:lnTo>
                  <a:lnTo>
                    <a:pt x="41686" y="409705"/>
                  </a:lnTo>
                  <a:lnTo>
                    <a:pt x="49516" y="406497"/>
                  </a:lnTo>
                  <a:lnTo>
                    <a:pt x="64454" y="392406"/>
                  </a:lnTo>
                  <a:lnTo>
                    <a:pt x="100174" y="331929"/>
                  </a:lnTo>
                  <a:lnTo>
                    <a:pt x="118751" y="284195"/>
                  </a:lnTo>
                  <a:lnTo>
                    <a:pt x="122132" y="258110"/>
                  </a:lnTo>
                  <a:lnTo>
                    <a:pt x="117396" y="237159"/>
                  </a:lnTo>
                  <a:lnTo>
                    <a:pt x="112856" y="228295"/>
                  </a:lnTo>
                  <a:lnTo>
                    <a:pt x="106321" y="223557"/>
                  </a:lnTo>
                  <a:lnTo>
                    <a:pt x="98455" y="221568"/>
                  </a:lnTo>
                  <a:lnTo>
                    <a:pt x="70616" y="224357"/>
                  </a:lnTo>
                  <a:lnTo>
                    <a:pt x="60614" y="226780"/>
                  </a:lnTo>
                  <a:lnTo>
                    <a:pt x="43261" y="238832"/>
                  </a:lnTo>
                  <a:lnTo>
                    <a:pt x="28919" y="255886"/>
                  </a:lnTo>
                  <a:lnTo>
                    <a:pt x="902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80269" y="4358798"/>
              <a:ext cx="357970" cy="25172"/>
            </a:xfrm>
            <a:custGeom>
              <a:avLst/>
              <a:gdLst/>
              <a:ahLst/>
              <a:cxnLst/>
              <a:rect l="0" t="0" r="0" b="0"/>
              <a:pathLst>
                <a:path w="357970" h="25172">
                  <a:moveTo>
                    <a:pt x="357969" y="0"/>
                  </a:moveTo>
                  <a:lnTo>
                    <a:pt x="330413" y="15641"/>
                  </a:lnTo>
                  <a:lnTo>
                    <a:pt x="287283" y="25171"/>
                  </a:lnTo>
                  <a:lnTo>
                    <a:pt x="237460" y="22796"/>
                  </a:lnTo>
                  <a:lnTo>
                    <a:pt x="186822" y="21572"/>
                  </a:lnTo>
                  <a:lnTo>
                    <a:pt x="124077" y="21159"/>
                  </a:lnTo>
                  <a:lnTo>
                    <a:pt x="61294" y="1548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22425" y="4558839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11453" y="54145"/>
                  </a:lnTo>
                  <a:lnTo>
                    <a:pt x="19160" y="109091"/>
                  </a:lnTo>
                  <a:lnTo>
                    <a:pt x="29141" y="170690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59005" y="4495668"/>
              <a:ext cx="400084" cy="305327"/>
            </a:xfrm>
            <a:custGeom>
              <a:avLst/>
              <a:gdLst/>
              <a:ahLst/>
              <a:cxnLst/>
              <a:rect l="0" t="0" r="0" b="0"/>
              <a:pathLst>
                <a:path w="400084" h="305327">
                  <a:moveTo>
                    <a:pt x="400083" y="0"/>
                  </a:moveTo>
                  <a:lnTo>
                    <a:pt x="336655" y="37087"/>
                  </a:lnTo>
                  <a:lnTo>
                    <a:pt x="279784" y="88004"/>
                  </a:lnTo>
                  <a:lnTo>
                    <a:pt x="222125" y="142957"/>
                  </a:lnTo>
                  <a:lnTo>
                    <a:pt x="170782" y="188635"/>
                  </a:lnTo>
                  <a:lnTo>
                    <a:pt x="118699" y="231454"/>
                  </a:lnTo>
                  <a:lnTo>
                    <a:pt x="63551" y="274671"/>
                  </a:lnTo>
                  <a:lnTo>
                    <a:pt x="24252" y="29359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90590" y="5001036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31586" y="0"/>
                  </a:moveTo>
                  <a:lnTo>
                    <a:pt x="14797" y="62280"/>
                  </a:lnTo>
                  <a:lnTo>
                    <a:pt x="5502" y="12460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27627" y="3885015"/>
              <a:ext cx="379027" cy="336913"/>
            </a:xfrm>
            <a:custGeom>
              <a:avLst/>
              <a:gdLst/>
              <a:ahLst/>
              <a:cxnLst/>
              <a:rect l="0" t="0" r="0" b="0"/>
              <a:pathLst>
                <a:path w="379027" h="336913">
                  <a:moveTo>
                    <a:pt x="379026" y="0"/>
                  </a:moveTo>
                  <a:lnTo>
                    <a:pt x="320247" y="45782"/>
                  </a:lnTo>
                  <a:lnTo>
                    <a:pt x="263430" y="84953"/>
                  </a:lnTo>
                  <a:lnTo>
                    <a:pt x="204287" y="134891"/>
                  </a:lnTo>
                  <a:lnTo>
                    <a:pt x="147544" y="186696"/>
                  </a:lnTo>
                  <a:lnTo>
                    <a:pt x="86089" y="240984"/>
                  </a:lnTo>
                  <a:lnTo>
                    <a:pt x="29615" y="30239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32953" y="3516518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3821" y="27555"/>
                  </a:lnTo>
                  <a:lnTo>
                    <a:pt x="11179" y="83778"/>
                  </a:lnTo>
                  <a:lnTo>
                    <a:pt x="5068" y="1402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20219" y="3569160"/>
              <a:ext cx="144320" cy="125102"/>
            </a:xfrm>
            <a:custGeom>
              <a:avLst/>
              <a:gdLst/>
              <a:ahLst/>
              <a:cxnLst/>
              <a:rect l="0" t="0" r="0" b="0"/>
              <a:pathLst>
                <a:path w="144320" h="125102">
                  <a:moveTo>
                    <a:pt x="144319" y="84228"/>
                  </a:moveTo>
                  <a:lnTo>
                    <a:pt x="127551" y="73050"/>
                  </a:lnTo>
                  <a:lnTo>
                    <a:pt x="120273" y="72097"/>
                  </a:lnTo>
                  <a:lnTo>
                    <a:pt x="105946" y="77277"/>
                  </a:lnTo>
                  <a:lnTo>
                    <a:pt x="48967" y="107337"/>
                  </a:lnTo>
                  <a:lnTo>
                    <a:pt x="23390" y="124481"/>
                  </a:lnTo>
                  <a:lnTo>
                    <a:pt x="16907" y="125101"/>
                  </a:lnTo>
                  <a:lnTo>
                    <a:pt x="11415" y="122005"/>
                  </a:lnTo>
                  <a:lnTo>
                    <a:pt x="6584" y="116432"/>
                  </a:lnTo>
                  <a:lnTo>
                    <a:pt x="1215" y="97761"/>
                  </a:lnTo>
                  <a:lnTo>
                    <a:pt x="0" y="73865"/>
                  </a:lnTo>
                  <a:lnTo>
                    <a:pt x="5631" y="26636"/>
                  </a:lnTo>
                  <a:lnTo>
                    <a:pt x="7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38280" y="4179813"/>
              <a:ext cx="210570" cy="63172"/>
            </a:xfrm>
            <a:custGeom>
              <a:avLst/>
              <a:gdLst/>
              <a:ahLst/>
              <a:cxnLst/>
              <a:rect l="0" t="0" r="0" b="0"/>
              <a:pathLst>
                <a:path w="210570" h="63172">
                  <a:moveTo>
                    <a:pt x="210569" y="63171"/>
                  </a:moveTo>
                  <a:lnTo>
                    <a:pt x="148289" y="45213"/>
                  </a:lnTo>
                  <a:lnTo>
                    <a:pt x="85962" y="28022"/>
                  </a:lnTo>
                  <a:lnTo>
                    <a:pt x="63942" y="27272"/>
                  </a:lnTo>
                  <a:lnTo>
                    <a:pt x="53156" y="28710"/>
                  </a:lnTo>
                  <a:lnTo>
                    <a:pt x="31813" y="24068"/>
                  </a:lnTo>
                  <a:lnTo>
                    <a:pt x="14139" y="153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38280" y="4338742"/>
              <a:ext cx="189513" cy="41114"/>
            </a:xfrm>
            <a:custGeom>
              <a:avLst/>
              <a:gdLst/>
              <a:ahLst/>
              <a:cxnLst/>
              <a:rect l="0" t="0" r="0" b="0"/>
              <a:pathLst>
                <a:path w="189513" h="41114">
                  <a:moveTo>
                    <a:pt x="189512" y="41113"/>
                  </a:moveTo>
                  <a:lnTo>
                    <a:pt x="134468" y="23154"/>
                  </a:lnTo>
                  <a:lnTo>
                    <a:pt x="83059" y="6326"/>
                  </a:lnTo>
                  <a:lnTo>
                    <a:pt x="69410" y="374"/>
                  </a:lnTo>
                  <a:lnTo>
                    <a:pt x="41768" y="0"/>
                  </a:lnTo>
                  <a:lnTo>
                    <a:pt x="0" y="9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12062" y="3895544"/>
              <a:ext cx="94758" cy="505368"/>
            </a:xfrm>
            <a:custGeom>
              <a:avLst/>
              <a:gdLst/>
              <a:ahLst/>
              <a:cxnLst/>
              <a:rect l="0" t="0" r="0" b="0"/>
              <a:pathLst>
                <a:path w="94758" h="505368">
                  <a:moveTo>
                    <a:pt x="94757" y="0"/>
                  </a:moveTo>
                  <a:lnTo>
                    <a:pt x="76798" y="62280"/>
                  </a:lnTo>
                  <a:lnTo>
                    <a:pt x="59607" y="124607"/>
                  </a:lnTo>
                  <a:lnTo>
                    <a:pt x="54706" y="174181"/>
                  </a:lnTo>
                  <a:lnTo>
                    <a:pt x="53559" y="216234"/>
                  </a:lnTo>
                  <a:lnTo>
                    <a:pt x="49794" y="273469"/>
                  </a:lnTo>
                  <a:lnTo>
                    <a:pt x="41270" y="322014"/>
                  </a:lnTo>
                  <a:lnTo>
                    <a:pt x="31336" y="380850"/>
                  </a:lnTo>
                  <a:lnTo>
                    <a:pt x="20983" y="436498"/>
                  </a:lnTo>
                  <a:lnTo>
                    <a:pt x="10507" y="476383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99725" y="3892670"/>
              <a:ext cx="322949" cy="455445"/>
            </a:xfrm>
            <a:custGeom>
              <a:avLst/>
              <a:gdLst/>
              <a:ahLst/>
              <a:cxnLst/>
              <a:rect l="0" t="0" r="0" b="0"/>
              <a:pathLst>
                <a:path w="322949" h="455445">
                  <a:moveTo>
                    <a:pt x="59736" y="66045"/>
                  </a:moveTo>
                  <a:lnTo>
                    <a:pt x="69311" y="41998"/>
                  </a:lnTo>
                  <a:lnTo>
                    <a:pt x="79979" y="27671"/>
                  </a:lnTo>
                  <a:lnTo>
                    <a:pt x="104728" y="12041"/>
                  </a:lnTo>
                  <a:lnTo>
                    <a:pt x="139877" y="0"/>
                  </a:lnTo>
                  <a:lnTo>
                    <a:pt x="163204" y="1986"/>
                  </a:lnTo>
                  <a:lnTo>
                    <a:pt x="184101" y="10668"/>
                  </a:lnTo>
                  <a:lnTo>
                    <a:pt x="201187" y="22326"/>
                  </a:lnTo>
                  <a:lnTo>
                    <a:pt x="213460" y="38425"/>
                  </a:lnTo>
                  <a:lnTo>
                    <a:pt x="230872" y="82946"/>
                  </a:lnTo>
                  <a:lnTo>
                    <a:pt x="237170" y="136800"/>
                  </a:lnTo>
                  <a:lnTo>
                    <a:pt x="235922" y="180856"/>
                  </a:lnTo>
                  <a:lnTo>
                    <a:pt x="221774" y="237323"/>
                  </a:lnTo>
                  <a:lnTo>
                    <a:pt x="203933" y="294998"/>
                  </a:lnTo>
                  <a:lnTo>
                    <a:pt x="183712" y="347706"/>
                  </a:lnTo>
                  <a:lnTo>
                    <a:pt x="140636" y="408042"/>
                  </a:lnTo>
                  <a:lnTo>
                    <a:pt x="101193" y="448935"/>
                  </a:lnTo>
                  <a:lnTo>
                    <a:pt x="89714" y="453496"/>
                  </a:lnTo>
                  <a:lnTo>
                    <a:pt x="64480" y="455444"/>
                  </a:lnTo>
                  <a:lnTo>
                    <a:pt x="40787" y="449291"/>
                  </a:lnTo>
                  <a:lnTo>
                    <a:pt x="29556" y="444374"/>
                  </a:lnTo>
                  <a:lnTo>
                    <a:pt x="13958" y="429553"/>
                  </a:lnTo>
                  <a:lnTo>
                    <a:pt x="8160" y="420688"/>
                  </a:lnTo>
                  <a:lnTo>
                    <a:pt x="0" y="380264"/>
                  </a:lnTo>
                  <a:lnTo>
                    <a:pt x="3172" y="342421"/>
                  </a:lnTo>
                  <a:lnTo>
                    <a:pt x="11590" y="323019"/>
                  </a:lnTo>
                  <a:lnTo>
                    <a:pt x="56490" y="269847"/>
                  </a:lnTo>
                  <a:lnTo>
                    <a:pt x="65761" y="266254"/>
                  </a:lnTo>
                  <a:lnTo>
                    <a:pt x="102335" y="266786"/>
                  </a:lnTo>
                  <a:lnTo>
                    <a:pt x="160264" y="277446"/>
                  </a:lnTo>
                  <a:lnTo>
                    <a:pt x="219377" y="291932"/>
                  </a:lnTo>
                  <a:lnTo>
                    <a:pt x="263535" y="286742"/>
                  </a:lnTo>
                  <a:lnTo>
                    <a:pt x="322948" y="266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70634" y="3727088"/>
              <a:ext cx="620865" cy="764539"/>
            </a:xfrm>
            <a:custGeom>
              <a:avLst/>
              <a:gdLst/>
              <a:ahLst/>
              <a:cxnLst/>
              <a:rect l="0" t="0" r="0" b="0"/>
              <a:pathLst>
                <a:path w="620865" h="764539">
                  <a:moveTo>
                    <a:pt x="488869" y="21057"/>
                  </a:moveTo>
                  <a:lnTo>
                    <a:pt x="472101" y="15468"/>
                  </a:lnTo>
                  <a:lnTo>
                    <a:pt x="410304" y="19512"/>
                  </a:lnTo>
                  <a:lnTo>
                    <a:pt x="379082" y="22710"/>
                  </a:lnTo>
                  <a:lnTo>
                    <a:pt x="317790" y="46946"/>
                  </a:lnTo>
                  <a:lnTo>
                    <a:pt x="255294" y="85182"/>
                  </a:lnTo>
                  <a:lnTo>
                    <a:pt x="214699" y="119295"/>
                  </a:lnTo>
                  <a:lnTo>
                    <a:pt x="154332" y="181383"/>
                  </a:lnTo>
                  <a:lnTo>
                    <a:pt x="110051" y="242366"/>
                  </a:lnTo>
                  <a:lnTo>
                    <a:pt x="74775" y="300891"/>
                  </a:lnTo>
                  <a:lnTo>
                    <a:pt x="39656" y="354063"/>
                  </a:lnTo>
                  <a:lnTo>
                    <a:pt x="24186" y="405164"/>
                  </a:lnTo>
                  <a:lnTo>
                    <a:pt x="8479" y="461268"/>
                  </a:lnTo>
                  <a:lnTo>
                    <a:pt x="0" y="501140"/>
                  </a:lnTo>
                  <a:lnTo>
                    <a:pt x="3311" y="556005"/>
                  </a:lnTo>
                  <a:lnTo>
                    <a:pt x="10427" y="610059"/>
                  </a:lnTo>
                  <a:lnTo>
                    <a:pt x="27354" y="660000"/>
                  </a:lnTo>
                  <a:lnTo>
                    <a:pt x="41595" y="686397"/>
                  </a:lnTo>
                  <a:lnTo>
                    <a:pt x="94897" y="730001"/>
                  </a:lnTo>
                  <a:lnTo>
                    <a:pt x="154550" y="754937"/>
                  </a:lnTo>
                  <a:lnTo>
                    <a:pt x="205367" y="764538"/>
                  </a:lnTo>
                  <a:lnTo>
                    <a:pt x="251230" y="764263"/>
                  </a:lnTo>
                  <a:lnTo>
                    <a:pt x="298168" y="753690"/>
                  </a:lnTo>
                  <a:lnTo>
                    <a:pt x="360175" y="720216"/>
                  </a:lnTo>
                  <a:lnTo>
                    <a:pt x="404176" y="697155"/>
                  </a:lnTo>
                  <a:lnTo>
                    <a:pt x="462435" y="646466"/>
                  </a:lnTo>
                  <a:lnTo>
                    <a:pt x="516630" y="587763"/>
                  </a:lnTo>
                  <a:lnTo>
                    <a:pt x="549966" y="526264"/>
                  </a:lnTo>
                  <a:lnTo>
                    <a:pt x="572361" y="470641"/>
                  </a:lnTo>
                  <a:lnTo>
                    <a:pt x="590547" y="410414"/>
                  </a:lnTo>
                  <a:lnTo>
                    <a:pt x="608178" y="349032"/>
                  </a:lnTo>
                  <a:lnTo>
                    <a:pt x="614991" y="294895"/>
                  </a:lnTo>
                  <a:lnTo>
                    <a:pt x="620864" y="240234"/>
                  </a:lnTo>
                  <a:lnTo>
                    <a:pt x="616235" y="186474"/>
                  </a:lnTo>
                  <a:lnTo>
                    <a:pt x="605115" y="135840"/>
                  </a:lnTo>
                  <a:lnTo>
                    <a:pt x="566827" y="80539"/>
                  </a:lnTo>
                  <a:lnTo>
                    <a:pt x="534064" y="51549"/>
                  </a:lnTo>
                  <a:lnTo>
                    <a:pt x="483543" y="31911"/>
                  </a:lnTo>
                  <a:lnTo>
                    <a:pt x="431813" y="5820"/>
                  </a:lnTo>
                  <a:lnTo>
                    <a:pt x="4151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7297949" y="1452721"/>
            <a:ext cx="888250" cy="856230"/>
          </a:xfrm>
          <a:custGeom>
            <a:avLst/>
            <a:gdLst/>
            <a:ahLst/>
            <a:cxnLst/>
            <a:rect l="0" t="0" r="0" b="0"/>
            <a:pathLst>
              <a:path w="888250" h="856230">
                <a:moveTo>
                  <a:pt x="545781" y="42325"/>
                </a:moveTo>
                <a:lnTo>
                  <a:pt x="516473" y="3952"/>
                </a:lnTo>
                <a:lnTo>
                  <a:pt x="508695" y="365"/>
                </a:lnTo>
                <a:lnTo>
                  <a:pt x="455240" y="0"/>
                </a:lnTo>
                <a:lnTo>
                  <a:pt x="398937" y="11636"/>
                </a:lnTo>
                <a:lnTo>
                  <a:pt x="345813" y="35641"/>
                </a:lnTo>
                <a:lnTo>
                  <a:pt x="282575" y="67999"/>
                </a:lnTo>
                <a:lnTo>
                  <a:pt x="224339" y="107722"/>
                </a:lnTo>
                <a:lnTo>
                  <a:pt x="167406" y="150098"/>
                </a:lnTo>
                <a:lnTo>
                  <a:pt x="106761" y="211000"/>
                </a:lnTo>
                <a:lnTo>
                  <a:pt x="68908" y="270688"/>
                </a:lnTo>
                <a:lnTo>
                  <a:pt x="33450" y="326165"/>
                </a:lnTo>
                <a:lnTo>
                  <a:pt x="17943" y="358053"/>
                </a:lnTo>
                <a:lnTo>
                  <a:pt x="6909" y="419139"/>
                </a:lnTo>
                <a:lnTo>
                  <a:pt x="0" y="474207"/>
                </a:lnTo>
                <a:lnTo>
                  <a:pt x="9982" y="529819"/>
                </a:lnTo>
                <a:lnTo>
                  <a:pt x="25910" y="587446"/>
                </a:lnTo>
                <a:lnTo>
                  <a:pt x="43441" y="639557"/>
                </a:lnTo>
                <a:lnTo>
                  <a:pt x="82793" y="700153"/>
                </a:lnTo>
                <a:lnTo>
                  <a:pt x="118827" y="750307"/>
                </a:lnTo>
                <a:lnTo>
                  <a:pt x="147095" y="777743"/>
                </a:lnTo>
                <a:lnTo>
                  <a:pt x="184969" y="804918"/>
                </a:lnTo>
                <a:lnTo>
                  <a:pt x="192936" y="813933"/>
                </a:lnTo>
                <a:lnTo>
                  <a:pt x="237684" y="837799"/>
                </a:lnTo>
                <a:lnTo>
                  <a:pt x="295396" y="854099"/>
                </a:lnTo>
                <a:lnTo>
                  <a:pt x="339353" y="856229"/>
                </a:lnTo>
                <a:lnTo>
                  <a:pt x="385015" y="852106"/>
                </a:lnTo>
                <a:lnTo>
                  <a:pt x="447844" y="837801"/>
                </a:lnTo>
                <a:lnTo>
                  <a:pt x="509062" y="818775"/>
                </a:lnTo>
                <a:lnTo>
                  <a:pt x="567332" y="785989"/>
                </a:lnTo>
                <a:lnTo>
                  <a:pt x="628457" y="751198"/>
                </a:lnTo>
                <a:lnTo>
                  <a:pt x="682447" y="704690"/>
                </a:lnTo>
                <a:lnTo>
                  <a:pt x="742685" y="647582"/>
                </a:lnTo>
                <a:lnTo>
                  <a:pt x="781674" y="595379"/>
                </a:lnTo>
                <a:lnTo>
                  <a:pt x="825024" y="534808"/>
                </a:lnTo>
                <a:lnTo>
                  <a:pt x="847082" y="480114"/>
                </a:lnTo>
                <a:lnTo>
                  <a:pt x="873989" y="422157"/>
                </a:lnTo>
                <a:lnTo>
                  <a:pt x="884667" y="360482"/>
                </a:lnTo>
                <a:lnTo>
                  <a:pt x="888249" y="336976"/>
                </a:lnTo>
                <a:lnTo>
                  <a:pt x="878067" y="275550"/>
                </a:lnTo>
                <a:lnTo>
                  <a:pt x="863755" y="226088"/>
                </a:lnTo>
                <a:lnTo>
                  <a:pt x="824942" y="169178"/>
                </a:lnTo>
                <a:lnTo>
                  <a:pt x="772497" y="116161"/>
                </a:lnTo>
                <a:lnTo>
                  <a:pt x="715208" y="83490"/>
                </a:lnTo>
                <a:lnTo>
                  <a:pt x="660400" y="58992"/>
                </a:lnTo>
                <a:lnTo>
                  <a:pt x="599759" y="40894"/>
                </a:lnTo>
                <a:lnTo>
                  <a:pt x="543708" y="35662"/>
                </a:lnTo>
                <a:lnTo>
                  <a:pt x="487963" y="40662"/>
                </a:lnTo>
                <a:lnTo>
                  <a:pt x="472082" y="423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57623" y="179230"/>
            <a:ext cx="1827020" cy="610408"/>
            <a:chOff x="257623" y="179230"/>
            <a:chExt cx="1827020" cy="610408"/>
          </a:xfrm>
        </p:grpSpPr>
        <p:sp>
          <p:nvSpPr>
            <p:cNvPr id="2" name="Freeform 1"/>
            <p:cNvSpPr/>
            <p:nvPr/>
          </p:nvSpPr>
          <p:spPr>
            <a:xfrm>
              <a:off x="442196" y="231626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10722" y="159451"/>
                  </a:lnTo>
                  <a:lnTo>
                    <a:pt x="10586" y="215311"/>
                  </a:lnTo>
                  <a:lnTo>
                    <a:pt x="10546" y="264618"/>
                  </a:lnTo>
                  <a:lnTo>
                    <a:pt x="7414" y="316272"/>
                  </a:lnTo>
                  <a:lnTo>
                    <a:pt x="2197" y="36550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623" y="179230"/>
              <a:ext cx="416201" cy="452480"/>
            </a:xfrm>
            <a:custGeom>
              <a:avLst/>
              <a:gdLst/>
              <a:ahLst/>
              <a:cxnLst/>
              <a:rect l="0" t="0" r="0" b="0"/>
              <a:pathLst>
                <a:path w="416201" h="452480">
                  <a:moveTo>
                    <a:pt x="5589" y="157681"/>
                  </a:moveTo>
                  <a:lnTo>
                    <a:pt x="0" y="140914"/>
                  </a:lnTo>
                  <a:lnTo>
                    <a:pt x="3495" y="123323"/>
                  </a:lnTo>
                  <a:lnTo>
                    <a:pt x="31266" y="74258"/>
                  </a:lnTo>
                  <a:lnTo>
                    <a:pt x="73537" y="28209"/>
                  </a:lnTo>
                  <a:lnTo>
                    <a:pt x="91940" y="13960"/>
                  </a:lnTo>
                  <a:lnTo>
                    <a:pt x="114937" y="6068"/>
                  </a:lnTo>
                  <a:lnTo>
                    <a:pt x="167828" y="1001"/>
                  </a:lnTo>
                  <a:lnTo>
                    <a:pt x="224506" y="0"/>
                  </a:lnTo>
                  <a:lnTo>
                    <a:pt x="270235" y="2167"/>
                  </a:lnTo>
                  <a:lnTo>
                    <a:pt x="291275" y="10965"/>
                  </a:lnTo>
                  <a:lnTo>
                    <a:pt x="316275" y="29072"/>
                  </a:lnTo>
                  <a:lnTo>
                    <a:pt x="344513" y="64557"/>
                  </a:lnTo>
                  <a:lnTo>
                    <a:pt x="357395" y="96164"/>
                  </a:lnTo>
                  <a:lnTo>
                    <a:pt x="360562" y="133475"/>
                  </a:lnTo>
                  <a:lnTo>
                    <a:pt x="357157" y="156282"/>
                  </a:lnTo>
                  <a:lnTo>
                    <a:pt x="345505" y="174997"/>
                  </a:lnTo>
                  <a:lnTo>
                    <a:pt x="309429" y="206075"/>
                  </a:lnTo>
                  <a:lnTo>
                    <a:pt x="278890" y="222063"/>
                  </a:lnTo>
                  <a:lnTo>
                    <a:pt x="235742" y="231880"/>
                  </a:lnTo>
                  <a:lnTo>
                    <a:pt x="233894" y="236393"/>
                  </a:lnTo>
                  <a:lnTo>
                    <a:pt x="238079" y="248816"/>
                  </a:lnTo>
                  <a:lnTo>
                    <a:pt x="273003" y="305687"/>
                  </a:lnTo>
                  <a:lnTo>
                    <a:pt x="294743" y="335676"/>
                  </a:lnTo>
                  <a:lnTo>
                    <a:pt x="352391" y="397378"/>
                  </a:lnTo>
                  <a:lnTo>
                    <a:pt x="395087" y="438615"/>
                  </a:lnTo>
                  <a:lnTo>
                    <a:pt x="416200" y="452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7092" y="431668"/>
              <a:ext cx="182711" cy="192550"/>
            </a:xfrm>
            <a:custGeom>
              <a:avLst/>
              <a:gdLst/>
              <a:ahLst/>
              <a:cxnLst/>
              <a:rect l="0" t="0" r="0" b="0"/>
              <a:pathLst>
                <a:path w="182711" h="192550">
                  <a:moveTo>
                    <a:pt x="92016" y="0"/>
                  </a:moveTo>
                  <a:lnTo>
                    <a:pt x="69660" y="0"/>
                  </a:lnTo>
                  <a:lnTo>
                    <a:pt x="60734" y="3509"/>
                  </a:lnTo>
                  <a:lnTo>
                    <a:pt x="44578" y="16768"/>
                  </a:lnTo>
                  <a:lnTo>
                    <a:pt x="16312" y="53875"/>
                  </a:lnTo>
                  <a:lnTo>
                    <a:pt x="3425" y="85763"/>
                  </a:lnTo>
                  <a:lnTo>
                    <a:pt x="0" y="111036"/>
                  </a:lnTo>
                  <a:lnTo>
                    <a:pt x="4717" y="134747"/>
                  </a:lnTo>
                  <a:lnTo>
                    <a:pt x="15782" y="155814"/>
                  </a:lnTo>
                  <a:lnTo>
                    <a:pt x="32398" y="172976"/>
                  </a:lnTo>
                  <a:lnTo>
                    <a:pt x="61483" y="190202"/>
                  </a:lnTo>
                  <a:lnTo>
                    <a:pt x="81956" y="192549"/>
                  </a:lnTo>
                  <a:lnTo>
                    <a:pt x="123694" y="184523"/>
                  </a:lnTo>
                  <a:lnTo>
                    <a:pt x="149626" y="169447"/>
                  </a:lnTo>
                  <a:lnTo>
                    <a:pt x="172127" y="150162"/>
                  </a:lnTo>
                  <a:lnTo>
                    <a:pt x="180263" y="130300"/>
                  </a:lnTo>
                  <a:lnTo>
                    <a:pt x="182710" y="107044"/>
                  </a:lnTo>
                  <a:lnTo>
                    <a:pt x="171738" y="52874"/>
                  </a:lnTo>
                  <a:lnTo>
                    <a:pt x="159034" y="34808"/>
                  </a:lnTo>
                  <a:lnTo>
                    <a:pt x="150732" y="26715"/>
                  </a:lnTo>
                  <a:lnTo>
                    <a:pt x="129031" y="17722"/>
                  </a:lnTo>
                  <a:lnTo>
                    <a:pt x="9201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1944" y="421139"/>
              <a:ext cx="139125" cy="202490"/>
            </a:xfrm>
            <a:custGeom>
              <a:avLst/>
              <a:gdLst/>
              <a:ahLst/>
              <a:cxnLst/>
              <a:rect l="0" t="0" r="0" b="0"/>
              <a:pathLst>
                <a:path w="139125" h="202490">
                  <a:moveTo>
                    <a:pt x="15092" y="42114"/>
                  </a:moveTo>
                  <a:lnTo>
                    <a:pt x="438" y="86077"/>
                  </a:lnTo>
                  <a:lnTo>
                    <a:pt x="0" y="106107"/>
                  </a:lnTo>
                  <a:lnTo>
                    <a:pt x="9251" y="147562"/>
                  </a:lnTo>
                  <a:lnTo>
                    <a:pt x="24540" y="179033"/>
                  </a:lnTo>
                  <a:lnTo>
                    <a:pt x="40348" y="193824"/>
                  </a:lnTo>
                  <a:lnTo>
                    <a:pt x="49477" y="199406"/>
                  </a:lnTo>
                  <a:lnTo>
                    <a:pt x="68978" y="202489"/>
                  </a:lnTo>
                  <a:lnTo>
                    <a:pt x="79092" y="201673"/>
                  </a:lnTo>
                  <a:lnTo>
                    <a:pt x="96569" y="191408"/>
                  </a:lnTo>
                  <a:lnTo>
                    <a:pt x="110965" y="175148"/>
                  </a:lnTo>
                  <a:lnTo>
                    <a:pt x="133638" y="125837"/>
                  </a:lnTo>
                  <a:lnTo>
                    <a:pt x="139124" y="89018"/>
                  </a:lnTo>
                  <a:lnTo>
                    <a:pt x="132796" y="32217"/>
                  </a:lnTo>
                  <a:lnTo>
                    <a:pt x="1309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8488" y="433617"/>
              <a:ext cx="161119" cy="198093"/>
            </a:xfrm>
            <a:custGeom>
              <a:avLst/>
              <a:gdLst/>
              <a:ahLst/>
              <a:cxnLst/>
              <a:rect l="0" t="0" r="0" b="0"/>
              <a:pathLst>
                <a:path w="161119" h="198093">
                  <a:moveTo>
                    <a:pt x="9646" y="50693"/>
                  </a:moveTo>
                  <a:lnTo>
                    <a:pt x="12766" y="93385"/>
                  </a:lnTo>
                  <a:lnTo>
                    <a:pt x="18711" y="146214"/>
                  </a:lnTo>
                  <a:lnTo>
                    <a:pt x="25951" y="189145"/>
                  </a:lnTo>
                  <a:lnTo>
                    <a:pt x="25196" y="188618"/>
                  </a:lnTo>
                  <a:lnTo>
                    <a:pt x="5814" y="133751"/>
                  </a:lnTo>
                  <a:lnTo>
                    <a:pt x="0" y="70672"/>
                  </a:lnTo>
                  <a:lnTo>
                    <a:pt x="1849" y="45535"/>
                  </a:lnTo>
                  <a:lnTo>
                    <a:pt x="10470" y="26564"/>
                  </a:lnTo>
                  <a:lnTo>
                    <a:pt x="34067" y="2730"/>
                  </a:lnTo>
                  <a:lnTo>
                    <a:pt x="42304" y="0"/>
                  </a:lnTo>
                  <a:lnTo>
                    <a:pt x="50136" y="520"/>
                  </a:lnTo>
                  <a:lnTo>
                    <a:pt x="65076" y="7337"/>
                  </a:lnTo>
                  <a:lnTo>
                    <a:pt x="100798" y="37416"/>
                  </a:lnTo>
                  <a:lnTo>
                    <a:pt x="133934" y="93490"/>
                  </a:lnTo>
                  <a:lnTo>
                    <a:pt x="160066" y="156038"/>
                  </a:lnTo>
                  <a:lnTo>
                    <a:pt x="161118" y="173943"/>
                  </a:lnTo>
                  <a:lnTo>
                    <a:pt x="157045" y="198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9874" y="242680"/>
              <a:ext cx="187816" cy="399163"/>
            </a:xfrm>
            <a:custGeom>
              <a:avLst/>
              <a:gdLst/>
              <a:ahLst/>
              <a:cxnLst/>
              <a:rect l="0" t="0" r="0" b="0"/>
              <a:pathLst>
                <a:path w="187816" h="399163">
                  <a:moveTo>
                    <a:pt x="114115" y="325858"/>
                  </a:moveTo>
                  <a:lnTo>
                    <a:pt x="111775" y="286171"/>
                  </a:lnTo>
                  <a:lnTo>
                    <a:pt x="102937" y="263766"/>
                  </a:lnTo>
                  <a:lnTo>
                    <a:pt x="79218" y="237011"/>
                  </a:lnTo>
                  <a:lnTo>
                    <a:pt x="68623" y="232701"/>
                  </a:lnTo>
                  <a:lnTo>
                    <a:pt x="44374" y="231033"/>
                  </a:lnTo>
                  <a:lnTo>
                    <a:pt x="34866" y="235735"/>
                  </a:lnTo>
                  <a:lnTo>
                    <a:pt x="21181" y="253438"/>
                  </a:lnTo>
                  <a:lnTo>
                    <a:pt x="6901" y="284123"/>
                  </a:lnTo>
                  <a:lnTo>
                    <a:pt x="0" y="334339"/>
                  </a:lnTo>
                  <a:lnTo>
                    <a:pt x="1145" y="373085"/>
                  </a:lnTo>
                  <a:lnTo>
                    <a:pt x="9704" y="392081"/>
                  </a:lnTo>
                  <a:lnTo>
                    <a:pt x="17601" y="396913"/>
                  </a:lnTo>
                  <a:lnTo>
                    <a:pt x="38855" y="399162"/>
                  </a:lnTo>
                  <a:lnTo>
                    <a:pt x="57660" y="393143"/>
                  </a:lnTo>
                  <a:lnTo>
                    <a:pt x="88796" y="370215"/>
                  </a:lnTo>
                  <a:lnTo>
                    <a:pt x="116306" y="334750"/>
                  </a:lnTo>
                  <a:lnTo>
                    <a:pt x="138046" y="277940"/>
                  </a:lnTo>
                  <a:lnTo>
                    <a:pt x="149022" y="226262"/>
                  </a:lnTo>
                  <a:lnTo>
                    <a:pt x="154094" y="172086"/>
                  </a:lnTo>
                  <a:lnTo>
                    <a:pt x="144418" y="118989"/>
                  </a:lnTo>
                  <a:lnTo>
                    <a:pt x="132322" y="66212"/>
                  </a:lnTo>
                  <a:lnTo>
                    <a:pt x="126919" y="13530"/>
                  </a:lnTo>
                  <a:lnTo>
                    <a:pt x="121481" y="4165"/>
                  </a:lnTo>
                  <a:lnTo>
                    <a:pt x="113177" y="262"/>
                  </a:lnTo>
                  <a:lnTo>
                    <a:pt x="102961" y="0"/>
                  </a:lnTo>
                  <a:lnTo>
                    <a:pt x="96151" y="4504"/>
                  </a:lnTo>
                  <a:lnTo>
                    <a:pt x="91610" y="12186"/>
                  </a:lnTo>
                  <a:lnTo>
                    <a:pt x="85220" y="45355"/>
                  </a:lnTo>
                  <a:lnTo>
                    <a:pt x="86447" y="81699"/>
                  </a:lnTo>
                  <a:lnTo>
                    <a:pt x="97341" y="142189"/>
                  </a:lnTo>
                  <a:lnTo>
                    <a:pt x="101736" y="195659"/>
                  </a:lnTo>
                  <a:lnTo>
                    <a:pt x="108628" y="237368"/>
                  </a:lnTo>
                  <a:lnTo>
                    <a:pt x="142942" y="295362"/>
                  </a:lnTo>
                  <a:lnTo>
                    <a:pt x="169246" y="325857"/>
                  </a:lnTo>
                  <a:lnTo>
                    <a:pt x="187815" y="336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92237" y="473782"/>
              <a:ext cx="18624" cy="147400"/>
            </a:xfrm>
            <a:custGeom>
              <a:avLst/>
              <a:gdLst/>
              <a:ahLst/>
              <a:cxnLst/>
              <a:rect l="0" t="0" r="0" b="0"/>
              <a:pathLst>
                <a:path w="18624" h="147400">
                  <a:moveTo>
                    <a:pt x="18623" y="0"/>
                  </a:moveTo>
                  <a:lnTo>
                    <a:pt x="3968" y="53028"/>
                  </a:lnTo>
                  <a:lnTo>
                    <a:pt x="0" y="109304"/>
                  </a:lnTo>
                  <a:lnTo>
                    <a:pt x="6149" y="144163"/>
                  </a:lnTo>
                  <a:lnTo>
                    <a:pt x="80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388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0790" y="406863"/>
              <a:ext cx="162755" cy="235376"/>
            </a:xfrm>
            <a:custGeom>
              <a:avLst/>
              <a:gdLst/>
              <a:ahLst/>
              <a:cxnLst/>
              <a:rect l="0" t="0" r="0" b="0"/>
              <a:pathLst>
                <a:path w="162755" h="235376">
                  <a:moveTo>
                    <a:pt x="15355" y="98504"/>
                  </a:moveTo>
                  <a:lnTo>
                    <a:pt x="24420" y="157121"/>
                  </a:lnTo>
                  <a:lnTo>
                    <a:pt x="23738" y="160979"/>
                  </a:lnTo>
                  <a:lnTo>
                    <a:pt x="22113" y="158871"/>
                  </a:lnTo>
                  <a:lnTo>
                    <a:pt x="4495" y="104743"/>
                  </a:lnTo>
                  <a:lnTo>
                    <a:pt x="0" y="79050"/>
                  </a:lnTo>
                  <a:lnTo>
                    <a:pt x="1901" y="52033"/>
                  </a:lnTo>
                  <a:lnTo>
                    <a:pt x="15138" y="16105"/>
                  </a:lnTo>
                  <a:lnTo>
                    <a:pt x="23399" y="8477"/>
                  </a:lnTo>
                  <a:lnTo>
                    <a:pt x="45056" y="0"/>
                  </a:lnTo>
                  <a:lnTo>
                    <a:pt x="55043" y="1250"/>
                  </a:lnTo>
                  <a:lnTo>
                    <a:pt x="72378" y="11996"/>
                  </a:lnTo>
                  <a:lnTo>
                    <a:pt x="125964" y="67643"/>
                  </a:lnTo>
                  <a:lnTo>
                    <a:pt x="151077" y="127990"/>
                  </a:lnTo>
                  <a:lnTo>
                    <a:pt x="159294" y="164173"/>
                  </a:lnTo>
                  <a:lnTo>
                    <a:pt x="161729" y="201410"/>
                  </a:lnTo>
                  <a:lnTo>
                    <a:pt x="162754" y="235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410044"/>
              <a:ext cx="299559" cy="335278"/>
            </a:xfrm>
            <a:custGeom>
              <a:avLst/>
              <a:gdLst/>
              <a:ahLst/>
              <a:cxnLst/>
              <a:rect l="0" t="0" r="0" b="0"/>
              <a:pathLst>
                <a:path w="299559" h="335278">
                  <a:moveTo>
                    <a:pt x="273741" y="147966"/>
                  </a:moveTo>
                  <a:lnTo>
                    <a:pt x="279806" y="113174"/>
                  </a:lnTo>
                  <a:lnTo>
                    <a:pt x="273718" y="70067"/>
                  </a:lnTo>
                  <a:lnTo>
                    <a:pt x="257616" y="35198"/>
                  </a:lnTo>
                  <a:lnTo>
                    <a:pt x="244737" y="17518"/>
                  </a:lnTo>
                  <a:lnTo>
                    <a:pt x="224975" y="4981"/>
                  </a:lnTo>
                  <a:lnTo>
                    <a:pt x="213154" y="0"/>
                  </a:lnTo>
                  <a:lnTo>
                    <a:pt x="201764" y="189"/>
                  </a:lnTo>
                  <a:lnTo>
                    <a:pt x="179750" y="9758"/>
                  </a:lnTo>
                  <a:lnTo>
                    <a:pt x="153215" y="29286"/>
                  </a:lnTo>
                  <a:lnTo>
                    <a:pt x="144134" y="49206"/>
                  </a:lnTo>
                  <a:lnTo>
                    <a:pt x="141269" y="72487"/>
                  </a:lnTo>
                  <a:lnTo>
                    <a:pt x="151949" y="126675"/>
                  </a:lnTo>
                  <a:lnTo>
                    <a:pt x="158621" y="134942"/>
                  </a:lnTo>
                  <a:lnTo>
                    <a:pt x="178513" y="147247"/>
                  </a:lnTo>
                  <a:lnTo>
                    <a:pt x="199832" y="150376"/>
                  </a:lnTo>
                  <a:lnTo>
                    <a:pt x="210430" y="149573"/>
                  </a:lnTo>
                  <a:lnTo>
                    <a:pt x="228445" y="139321"/>
                  </a:lnTo>
                  <a:lnTo>
                    <a:pt x="243081" y="123067"/>
                  </a:lnTo>
                  <a:lnTo>
                    <a:pt x="253485" y="104144"/>
                  </a:lnTo>
                  <a:lnTo>
                    <a:pt x="257897" y="101204"/>
                  </a:lnTo>
                  <a:lnTo>
                    <a:pt x="262008" y="102753"/>
                  </a:lnTo>
                  <a:lnTo>
                    <a:pt x="265919" y="107296"/>
                  </a:lnTo>
                  <a:lnTo>
                    <a:pt x="275830" y="160995"/>
                  </a:lnTo>
                  <a:lnTo>
                    <a:pt x="288191" y="215140"/>
                  </a:lnTo>
                  <a:lnTo>
                    <a:pt x="299558" y="269726"/>
                  </a:lnTo>
                  <a:lnTo>
                    <a:pt x="297693" y="293329"/>
                  </a:lnTo>
                  <a:lnTo>
                    <a:pt x="292049" y="303366"/>
                  </a:lnTo>
                  <a:lnTo>
                    <a:pt x="273299" y="320758"/>
                  </a:lnTo>
                  <a:lnTo>
                    <a:pt x="246248" y="330047"/>
                  </a:lnTo>
                  <a:lnTo>
                    <a:pt x="198134" y="335277"/>
                  </a:lnTo>
                  <a:lnTo>
                    <a:pt x="167608" y="334161"/>
                  </a:lnTo>
                  <a:lnTo>
                    <a:pt x="104292" y="313631"/>
                  </a:lnTo>
                  <a:lnTo>
                    <a:pt x="47290" y="290611"/>
                  </a:lnTo>
                  <a:lnTo>
                    <a:pt x="0" y="263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9554" y="669365"/>
              <a:ext cx="1695089" cy="120273"/>
            </a:xfrm>
            <a:custGeom>
              <a:avLst/>
              <a:gdLst/>
              <a:ahLst/>
              <a:cxnLst/>
              <a:rect l="0" t="0" r="0" b="0"/>
              <a:pathLst>
                <a:path w="1695089" h="120273">
                  <a:moveTo>
                    <a:pt x="1695088" y="120272"/>
                  </a:moveTo>
                  <a:lnTo>
                    <a:pt x="1683910" y="103504"/>
                  </a:lnTo>
                  <a:lnTo>
                    <a:pt x="1669063" y="92153"/>
                  </a:lnTo>
                  <a:lnTo>
                    <a:pt x="1649596" y="84378"/>
                  </a:lnTo>
                  <a:lnTo>
                    <a:pt x="1598971" y="79386"/>
                  </a:lnTo>
                  <a:lnTo>
                    <a:pt x="1538322" y="72811"/>
                  </a:lnTo>
                  <a:lnTo>
                    <a:pt x="1481743" y="63576"/>
                  </a:lnTo>
                  <a:lnTo>
                    <a:pt x="1420279" y="51144"/>
                  </a:lnTo>
                  <a:lnTo>
                    <a:pt x="1357210" y="47927"/>
                  </a:lnTo>
                  <a:lnTo>
                    <a:pt x="1310563" y="47174"/>
                  </a:lnTo>
                  <a:lnTo>
                    <a:pt x="1260621" y="41162"/>
                  </a:lnTo>
                  <a:lnTo>
                    <a:pt x="1197833" y="35885"/>
                  </a:lnTo>
                  <a:lnTo>
                    <a:pt x="1142969" y="31030"/>
                  </a:lnTo>
                  <a:lnTo>
                    <a:pt x="1111620" y="31476"/>
                  </a:lnTo>
                  <a:lnTo>
                    <a:pt x="1053367" y="22057"/>
                  </a:lnTo>
                  <a:lnTo>
                    <a:pt x="991211" y="19243"/>
                  </a:lnTo>
                  <a:lnTo>
                    <a:pt x="929843" y="15828"/>
                  </a:lnTo>
                  <a:lnTo>
                    <a:pt x="879793" y="15236"/>
                  </a:lnTo>
                  <a:lnTo>
                    <a:pt x="829088" y="15061"/>
                  </a:lnTo>
                  <a:lnTo>
                    <a:pt x="769441" y="15001"/>
                  </a:lnTo>
                  <a:lnTo>
                    <a:pt x="712598" y="14990"/>
                  </a:lnTo>
                  <a:lnTo>
                    <a:pt x="655140" y="8922"/>
                  </a:lnTo>
                  <a:lnTo>
                    <a:pt x="591798" y="10323"/>
                  </a:lnTo>
                  <a:lnTo>
                    <a:pt x="548134" y="9315"/>
                  </a:lnTo>
                  <a:lnTo>
                    <a:pt x="491459" y="13867"/>
                  </a:lnTo>
                  <a:lnTo>
                    <a:pt x="427968" y="8700"/>
                  </a:lnTo>
                  <a:lnTo>
                    <a:pt x="372272" y="10279"/>
                  </a:lnTo>
                  <a:lnTo>
                    <a:pt x="347948" y="8215"/>
                  </a:lnTo>
                  <a:lnTo>
                    <a:pt x="287966" y="10183"/>
                  </a:lnTo>
                  <a:lnTo>
                    <a:pt x="225988" y="0"/>
                  </a:lnTo>
                  <a:lnTo>
                    <a:pt x="176441" y="2365"/>
                  </a:lnTo>
                  <a:lnTo>
                    <a:pt x="123638" y="3838"/>
                  </a:lnTo>
                  <a:lnTo>
                    <a:pt x="72768" y="5444"/>
                  </a:lnTo>
                  <a:lnTo>
                    <a:pt x="26072" y="12755"/>
                  </a:lnTo>
                  <a:lnTo>
                    <a:pt x="0" y="14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89803" y="968621"/>
            <a:ext cx="821224" cy="757786"/>
            <a:chOff x="1589803" y="968621"/>
            <a:chExt cx="821224" cy="757786"/>
          </a:xfrm>
        </p:grpSpPr>
        <p:sp>
          <p:nvSpPr>
            <p:cNvPr id="14" name="Freeform 13"/>
            <p:cNvSpPr/>
            <p:nvPr/>
          </p:nvSpPr>
          <p:spPr>
            <a:xfrm>
              <a:off x="1641795" y="968621"/>
              <a:ext cx="306359" cy="336913"/>
            </a:xfrm>
            <a:custGeom>
              <a:avLst/>
              <a:gdLst/>
              <a:ahLst/>
              <a:cxnLst/>
              <a:rect l="0" t="0" r="0" b="0"/>
              <a:pathLst>
                <a:path w="306359" h="336913">
                  <a:moveTo>
                    <a:pt x="11179" y="0"/>
                  </a:moveTo>
                  <a:lnTo>
                    <a:pt x="0" y="16768"/>
                  </a:lnTo>
                  <a:lnTo>
                    <a:pt x="1387" y="21707"/>
                  </a:lnTo>
                  <a:lnTo>
                    <a:pt x="6990" y="25000"/>
                  </a:lnTo>
                  <a:lnTo>
                    <a:pt x="54128" y="36784"/>
                  </a:lnTo>
                  <a:lnTo>
                    <a:pt x="117223" y="32501"/>
                  </a:lnTo>
                  <a:lnTo>
                    <a:pt x="166862" y="31857"/>
                  </a:lnTo>
                  <a:lnTo>
                    <a:pt x="220395" y="23234"/>
                  </a:lnTo>
                  <a:lnTo>
                    <a:pt x="283124" y="6844"/>
                  </a:lnTo>
                  <a:lnTo>
                    <a:pt x="291911" y="8072"/>
                  </a:lnTo>
                  <a:lnTo>
                    <a:pt x="298940" y="12400"/>
                  </a:lnTo>
                  <a:lnTo>
                    <a:pt x="304795" y="18796"/>
                  </a:lnTo>
                  <a:lnTo>
                    <a:pt x="306358" y="26568"/>
                  </a:lnTo>
                  <a:lnTo>
                    <a:pt x="301857" y="44564"/>
                  </a:lnTo>
                  <a:lnTo>
                    <a:pt x="259907" y="105234"/>
                  </a:lnTo>
                  <a:lnTo>
                    <a:pt x="218200" y="159002"/>
                  </a:lnTo>
                  <a:lnTo>
                    <a:pt x="177292" y="221193"/>
                  </a:lnTo>
                  <a:lnTo>
                    <a:pt x="144734" y="277042"/>
                  </a:lnTo>
                  <a:lnTo>
                    <a:pt x="11646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89803" y="1347647"/>
              <a:ext cx="336913" cy="30720"/>
            </a:xfrm>
            <a:custGeom>
              <a:avLst/>
              <a:gdLst/>
              <a:ahLst/>
              <a:cxnLst/>
              <a:rect l="0" t="0" r="0" b="0"/>
              <a:pathLst>
                <a:path w="336913" h="30720">
                  <a:moveTo>
                    <a:pt x="336912" y="0"/>
                  </a:moveTo>
                  <a:lnTo>
                    <a:pt x="331322" y="16768"/>
                  </a:lnTo>
                  <a:lnTo>
                    <a:pt x="324997" y="21707"/>
                  </a:lnTo>
                  <a:lnTo>
                    <a:pt x="305490" y="27195"/>
                  </a:lnTo>
                  <a:lnTo>
                    <a:pt x="254839" y="30719"/>
                  </a:lnTo>
                  <a:lnTo>
                    <a:pt x="196654" y="28295"/>
                  </a:lnTo>
                  <a:lnTo>
                    <a:pt x="134771" y="22487"/>
                  </a:lnTo>
                  <a:lnTo>
                    <a:pt x="77487" y="20170"/>
                  </a:lnTo>
                  <a:lnTo>
                    <a:pt x="27351" y="1278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73485" y="1423140"/>
              <a:ext cx="179531" cy="303267"/>
            </a:xfrm>
            <a:custGeom>
              <a:avLst/>
              <a:gdLst/>
              <a:ahLst/>
              <a:cxnLst/>
              <a:rect l="0" t="0" r="0" b="0"/>
              <a:pathLst>
                <a:path w="179531" h="303267">
                  <a:moveTo>
                    <a:pt x="179530" y="103492"/>
                  </a:moveTo>
                  <a:lnTo>
                    <a:pt x="125655" y="123790"/>
                  </a:lnTo>
                  <a:lnTo>
                    <a:pt x="87650" y="158064"/>
                  </a:lnTo>
                  <a:lnTo>
                    <a:pt x="67688" y="188291"/>
                  </a:lnTo>
                  <a:lnTo>
                    <a:pt x="40626" y="241607"/>
                  </a:lnTo>
                  <a:lnTo>
                    <a:pt x="35907" y="267042"/>
                  </a:lnTo>
                  <a:lnTo>
                    <a:pt x="40048" y="287705"/>
                  </a:lnTo>
                  <a:lnTo>
                    <a:pt x="44428" y="296490"/>
                  </a:lnTo>
                  <a:lnTo>
                    <a:pt x="52028" y="301178"/>
                  </a:lnTo>
                  <a:lnTo>
                    <a:pt x="72949" y="303266"/>
                  </a:lnTo>
                  <a:lnTo>
                    <a:pt x="105447" y="297865"/>
                  </a:lnTo>
                  <a:lnTo>
                    <a:pt x="131713" y="283266"/>
                  </a:lnTo>
                  <a:lnTo>
                    <a:pt x="154314" y="264123"/>
                  </a:lnTo>
                  <a:lnTo>
                    <a:pt x="170239" y="232455"/>
                  </a:lnTo>
                  <a:lnTo>
                    <a:pt x="172281" y="209942"/>
                  </a:lnTo>
                  <a:lnTo>
                    <a:pt x="168120" y="189407"/>
                  </a:lnTo>
                  <a:lnTo>
                    <a:pt x="152622" y="164693"/>
                  </a:lnTo>
                  <a:lnTo>
                    <a:pt x="132043" y="143722"/>
                  </a:lnTo>
                  <a:lnTo>
                    <a:pt x="68616" y="102868"/>
                  </a:lnTo>
                  <a:lnTo>
                    <a:pt x="22570" y="75292"/>
                  </a:lnTo>
                  <a:lnTo>
                    <a:pt x="7215" y="58203"/>
                  </a:lnTo>
                  <a:lnTo>
                    <a:pt x="1482" y="48733"/>
                  </a:lnTo>
                  <a:lnTo>
                    <a:pt x="0" y="38910"/>
                  </a:lnTo>
                  <a:lnTo>
                    <a:pt x="4592" y="18637"/>
                  </a:lnTo>
                  <a:lnTo>
                    <a:pt x="11432" y="11827"/>
                  </a:lnTo>
                  <a:lnTo>
                    <a:pt x="31510" y="4260"/>
                  </a:lnTo>
                  <a:lnTo>
                    <a:pt x="69122" y="0"/>
                  </a:lnTo>
                  <a:lnTo>
                    <a:pt x="93025" y="5243"/>
                  </a:lnTo>
                  <a:lnTo>
                    <a:pt x="146475" y="28162"/>
                  </a:lnTo>
                  <a:lnTo>
                    <a:pt x="163279" y="44276"/>
                  </a:lnTo>
                  <a:lnTo>
                    <a:pt x="167526" y="54656"/>
                  </a:lnTo>
                  <a:lnTo>
                    <a:pt x="169002" y="103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32041" y="1368704"/>
              <a:ext cx="136871" cy="107822"/>
            </a:xfrm>
            <a:custGeom>
              <a:avLst/>
              <a:gdLst/>
              <a:ahLst/>
              <a:cxnLst/>
              <a:rect l="0" t="0" r="0" b="0"/>
              <a:pathLst>
                <a:path w="136871" h="107822">
                  <a:moveTo>
                    <a:pt x="136870" y="0"/>
                  </a:moveTo>
                  <a:lnTo>
                    <a:pt x="83843" y="29309"/>
                  </a:lnTo>
                  <a:lnTo>
                    <a:pt x="69239" y="45782"/>
                  </a:lnTo>
                  <a:lnTo>
                    <a:pt x="44742" y="84953"/>
                  </a:lnTo>
                  <a:lnTo>
                    <a:pt x="28074" y="99368"/>
                  </a:lnTo>
                  <a:lnTo>
                    <a:pt x="12478" y="107335"/>
                  </a:lnTo>
                  <a:lnTo>
                    <a:pt x="8318" y="10782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1513" y="1337119"/>
              <a:ext cx="189514" cy="115814"/>
            </a:xfrm>
            <a:custGeom>
              <a:avLst/>
              <a:gdLst/>
              <a:ahLst/>
              <a:cxnLst/>
              <a:rect l="0" t="0" r="0" b="0"/>
              <a:pathLst>
                <a:path w="189514" h="115814">
                  <a:moveTo>
                    <a:pt x="189513" y="115813"/>
                  </a:moveTo>
                  <a:lnTo>
                    <a:pt x="145550" y="95570"/>
                  </a:lnTo>
                  <a:lnTo>
                    <a:pt x="89654" y="55915"/>
                  </a:lnTo>
                  <a:lnTo>
                    <a:pt x="31137" y="140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426431" y="1105492"/>
            <a:ext cx="5649342" cy="1042322"/>
            <a:chOff x="4426431" y="1105492"/>
            <a:chExt cx="5649342" cy="1042322"/>
          </a:xfrm>
        </p:grpSpPr>
        <p:sp>
          <p:nvSpPr>
            <p:cNvPr id="20" name="Freeform 19"/>
            <p:cNvSpPr/>
            <p:nvPr/>
          </p:nvSpPr>
          <p:spPr>
            <a:xfrm>
              <a:off x="5190549" y="1105492"/>
              <a:ext cx="429837" cy="349643"/>
            </a:xfrm>
            <a:custGeom>
              <a:avLst/>
              <a:gdLst/>
              <a:ahLst/>
              <a:cxnLst/>
              <a:rect l="0" t="0" r="0" b="0"/>
              <a:pathLst>
                <a:path w="429837" h="349643">
                  <a:moveTo>
                    <a:pt x="0" y="21057"/>
                  </a:moveTo>
                  <a:lnTo>
                    <a:pt x="3120" y="75201"/>
                  </a:lnTo>
                  <a:lnTo>
                    <a:pt x="8333" y="122497"/>
                  </a:lnTo>
                  <a:lnTo>
                    <a:pt x="15684" y="184594"/>
                  </a:lnTo>
                  <a:lnTo>
                    <a:pt x="29571" y="239061"/>
                  </a:lnTo>
                  <a:lnTo>
                    <a:pt x="53631" y="288641"/>
                  </a:lnTo>
                  <a:lnTo>
                    <a:pt x="77112" y="314030"/>
                  </a:lnTo>
                  <a:lnTo>
                    <a:pt x="86503" y="321658"/>
                  </a:lnTo>
                  <a:lnTo>
                    <a:pt x="109415" y="330132"/>
                  </a:lnTo>
                  <a:lnTo>
                    <a:pt x="122077" y="332392"/>
                  </a:lnTo>
                  <a:lnTo>
                    <a:pt x="142384" y="328664"/>
                  </a:lnTo>
                  <a:lnTo>
                    <a:pt x="159208" y="318038"/>
                  </a:lnTo>
                  <a:lnTo>
                    <a:pt x="174484" y="301617"/>
                  </a:lnTo>
                  <a:lnTo>
                    <a:pt x="198987" y="243862"/>
                  </a:lnTo>
                  <a:lnTo>
                    <a:pt x="207138" y="204836"/>
                  </a:lnTo>
                  <a:lnTo>
                    <a:pt x="208282" y="189200"/>
                  </a:lnTo>
                  <a:lnTo>
                    <a:pt x="210214" y="183455"/>
                  </a:lnTo>
                  <a:lnTo>
                    <a:pt x="212673" y="184304"/>
                  </a:lnTo>
                  <a:lnTo>
                    <a:pt x="231811" y="236138"/>
                  </a:lnTo>
                  <a:lnTo>
                    <a:pt x="251290" y="288670"/>
                  </a:lnTo>
                  <a:lnTo>
                    <a:pt x="270858" y="324567"/>
                  </a:lnTo>
                  <a:lnTo>
                    <a:pt x="287668" y="340394"/>
                  </a:lnTo>
                  <a:lnTo>
                    <a:pt x="297063" y="346252"/>
                  </a:lnTo>
                  <a:lnTo>
                    <a:pt x="316862" y="349642"/>
                  </a:lnTo>
                  <a:lnTo>
                    <a:pt x="358168" y="342286"/>
                  </a:lnTo>
                  <a:lnTo>
                    <a:pt x="375995" y="329942"/>
                  </a:lnTo>
                  <a:lnTo>
                    <a:pt x="406503" y="293421"/>
                  </a:lnTo>
                  <a:lnTo>
                    <a:pt x="422392" y="262804"/>
                  </a:lnTo>
                  <a:lnTo>
                    <a:pt x="429836" y="212612"/>
                  </a:lnTo>
                  <a:lnTo>
                    <a:pt x="428187" y="154518"/>
                  </a:lnTo>
                  <a:lnTo>
                    <a:pt x="411354" y="92653"/>
                  </a:lnTo>
                  <a:lnTo>
                    <a:pt x="395074" y="31646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03759" y="1229092"/>
              <a:ext cx="140169" cy="213313"/>
            </a:xfrm>
            <a:custGeom>
              <a:avLst/>
              <a:gdLst/>
              <a:ahLst/>
              <a:cxnLst/>
              <a:rect l="0" t="0" r="0" b="0"/>
              <a:pathLst>
                <a:path w="140169" h="213313">
                  <a:moveTo>
                    <a:pt x="13215" y="86970"/>
                  </a:moveTo>
                  <a:lnTo>
                    <a:pt x="29982" y="92559"/>
                  </a:lnTo>
                  <a:lnTo>
                    <a:pt x="47574" y="92183"/>
                  </a:lnTo>
                  <a:lnTo>
                    <a:pt x="87462" y="82410"/>
                  </a:lnTo>
                  <a:lnTo>
                    <a:pt x="113073" y="67031"/>
                  </a:lnTo>
                  <a:lnTo>
                    <a:pt x="135479" y="47657"/>
                  </a:lnTo>
                  <a:lnTo>
                    <a:pt x="139178" y="39704"/>
                  </a:lnTo>
                  <a:lnTo>
                    <a:pt x="140168" y="21509"/>
                  </a:lnTo>
                  <a:lnTo>
                    <a:pt x="136455" y="14084"/>
                  </a:lnTo>
                  <a:lnTo>
                    <a:pt x="122970" y="2713"/>
                  </a:lnTo>
                  <a:lnTo>
                    <a:pt x="102159" y="0"/>
                  </a:lnTo>
                  <a:lnTo>
                    <a:pt x="78482" y="3863"/>
                  </a:lnTo>
                  <a:lnTo>
                    <a:pt x="46591" y="19192"/>
                  </a:lnTo>
                  <a:lnTo>
                    <a:pt x="29608" y="31890"/>
                  </a:lnTo>
                  <a:lnTo>
                    <a:pt x="17381" y="51571"/>
                  </a:lnTo>
                  <a:lnTo>
                    <a:pt x="0" y="96745"/>
                  </a:lnTo>
                  <a:lnTo>
                    <a:pt x="71" y="134450"/>
                  </a:lnTo>
                  <a:lnTo>
                    <a:pt x="7763" y="155255"/>
                  </a:lnTo>
                  <a:lnTo>
                    <a:pt x="13090" y="164079"/>
                  </a:lnTo>
                  <a:lnTo>
                    <a:pt x="28367" y="177003"/>
                  </a:lnTo>
                  <a:lnTo>
                    <a:pt x="84231" y="198652"/>
                  </a:lnTo>
                  <a:lnTo>
                    <a:pt x="139557" y="213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3040" y="1273948"/>
              <a:ext cx="86660" cy="206851"/>
            </a:xfrm>
            <a:custGeom>
              <a:avLst/>
              <a:gdLst/>
              <a:ahLst/>
              <a:cxnLst/>
              <a:rect l="0" t="0" r="0" b="0"/>
              <a:pathLst>
                <a:path w="86660" h="206851">
                  <a:moveTo>
                    <a:pt x="2431" y="63171"/>
                  </a:moveTo>
                  <a:lnTo>
                    <a:pt x="5551" y="105862"/>
                  </a:lnTo>
                  <a:lnTo>
                    <a:pt x="23762" y="168506"/>
                  </a:lnTo>
                  <a:lnTo>
                    <a:pt x="31799" y="188365"/>
                  </a:lnTo>
                  <a:lnTo>
                    <a:pt x="44798" y="206850"/>
                  </a:lnTo>
                  <a:lnTo>
                    <a:pt x="20281" y="148144"/>
                  </a:lnTo>
                  <a:lnTo>
                    <a:pt x="368" y="105432"/>
                  </a:lnTo>
                  <a:lnTo>
                    <a:pt x="0" y="62564"/>
                  </a:lnTo>
                  <a:lnTo>
                    <a:pt x="10709" y="39115"/>
                  </a:lnTo>
                  <a:lnTo>
                    <a:pt x="18478" y="29586"/>
                  </a:lnTo>
                  <a:lnTo>
                    <a:pt x="39589" y="15879"/>
                  </a:lnTo>
                  <a:lnTo>
                    <a:pt x="866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35692" y="1295005"/>
              <a:ext cx="137101" cy="179038"/>
            </a:xfrm>
            <a:custGeom>
              <a:avLst/>
              <a:gdLst/>
              <a:ahLst/>
              <a:cxnLst/>
              <a:rect l="0" t="0" r="0" b="0"/>
              <a:pathLst>
                <a:path w="137101" h="179038">
                  <a:moveTo>
                    <a:pt x="123520" y="0"/>
                  </a:moveTo>
                  <a:lnTo>
                    <a:pt x="112342" y="11178"/>
                  </a:lnTo>
                  <a:lnTo>
                    <a:pt x="106710" y="12131"/>
                  </a:lnTo>
                  <a:lnTo>
                    <a:pt x="100615" y="10427"/>
                  </a:lnTo>
                  <a:lnTo>
                    <a:pt x="94212" y="6951"/>
                  </a:lnTo>
                  <a:lnTo>
                    <a:pt x="87604" y="6974"/>
                  </a:lnTo>
                  <a:lnTo>
                    <a:pt x="65955" y="18184"/>
                  </a:lnTo>
                  <a:lnTo>
                    <a:pt x="23176" y="49679"/>
                  </a:lnTo>
                  <a:lnTo>
                    <a:pt x="6701" y="75941"/>
                  </a:lnTo>
                  <a:lnTo>
                    <a:pt x="0" y="111538"/>
                  </a:lnTo>
                  <a:lnTo>
                    <a:pt x="3604" y="146132"/>
                  </a:lnTo>
                  <a:lnTo>
                    <a:pt x="15242" y="164773"/>
                  </a:lnTo>
                  <a:lnTo>
                    <a:pt x="23259" y="173020"/>
                  </a:lnTo>
                  <a:lnTo>
                    <a:pt x="33283" y="177347"/>
                  </a:lnTo>
                  <a:lnTo>
                    <a:pt x="56898" y="179037"/>
                  </a:lnTo>
                  <a:lnTo>
                    <a:pt x="90912" y="173410"/>
                  </a:lnTo>
                  <a:lnTo>
                    <a:pt x="117628" y="158745"/>
                  </a:lnTo>
                  <a:lnTo>
                    <a:pt x="129871" y="139964"/>
                  </a:lnTo>
                  <a:lnTo>
                    <a:pt x="134773" y="128404"/>
                  </a:lnTo>
                  <a:lnTo>
                    <a:pt x="137100" y="103082"/>
                  </a:lnTo>
                  <a:lnTo>
                    <a:pt x="133065" y="77399"/>
                  </a:lnTo>
                  <a:lnTo>
                    <a:pt x="114530" y="35436"/>
                  </a:lnTo>
                  <a:lnTo>
                    <a:pt x="10246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14050" y="1295005"/>
              <a:ext cx="122883" cy="205491"/>
            </a:xfrm>
            <a:custGeom>
              <a:avLst/>
              <a:gdLst/>
              <a:ahLst/>
              <a:cxnLst/>
              <a:rect l="0" t="0" r="0" b="0"/>
              <a:pathLst>
                <a:path w="122883" h="205491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5848" y="147218"/>
                  </a:lnTo>
                  <a:lnTo>
                    <a:pt x="38554" y="200017"/>
                  </a:lnTo>
                  <a:lnTo>
                    <a:pt x="46028" y="204705"/>
                  </a:lnTo>
                  <a:lnTo>
                    <a:pt x="54520" y="205490"/>
                  </a:lnTo>
                  <a:lnTo>
                    <a:pt x="63691" y="203674"/>
                  </a:lnTo>
                  <a:lnTo>
                    <a:pt x="80120" y="192297"/>
                  </a:lnTo>
                  <a:lnTo>
                    <a:pt x="109730" y="156397"/>
                  </a:lnTo>
                  <a:lnTo>
                    <a:pt x="117740" y="133071"/>
                  </a:lnTo>
                  <a:lnTo>
                    <a:pt x="122882" y="79968"/>
                  </a:lnTo>
                  <a:lnTo>
                    <a:pt x="122727" y="27927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22425" y="1317537"/>
              <a:ext cx="144688" cy="209096"/>
            </a:xfrm>
            <a:custGeom>
              <a:avLst/>
              <a:gdLst/>
              <a:ahLst/>
              <a:cxnLst/>
              <a:rect l="0" t="0" r="0" b="0"/>
              <a:pathLst>
                <a:path w="144688" h="209096">
                  <a:moveTo>
                    <a:pt x="0" y="30110"/>
                  </a:moveTo>
                  <a:lnTo>
                    <a:pt x="0" y="88727"/>
                  </a:lnTo>
                  <a:lnTo>
                    <a:pt x="1169" y="141731"/>
                  </a:lnTo>
                  <a:lnTo>
                    <a:pt x="9064" y="203603"/>
                  </a:lnTo>
                  <a:lnTo>
                    <a:pt x="9552" y="206604"/>
                  </a:lnTo>
                  <a:lnTo>
                    <a:pt x="9069" y="184050"/>
                  </a:lnTo>
                  <a:lnTo>
                    <a:pt x="2138" y="133914"/>
                  </a:lnTo>
                  <a:lnTo>
                    <a:pt x="421" y="78951"/>
                  </a:lnTo>
                  <a:lnTo>
                    <a:pt x="5714" y="42632"/>
                  </a:lnTo>
                  <a:lnTo>
                    <a:pt x="25869" y="9644"/>
                  </a:lnTo>
                  <a:lnTo>
                    <a:pt x="34793" y="3598"/>
                  </a:lnTo>
                  <a:lnTo>
                    <a:pt x="54068" y="0"/>
                  </a:lnTo>
                  <a:lnTo>
                    <a:pt x="74333" y="8539"/>
                  </a:lnTo>
                  <a:lnTo>
                    <a:pt x="93868" y="25202"/>
                  </a:lnTo>
                  <a:lnTo>
                    <a:pt x="122354" y="70908"/>
                  </a:lnTo>
                  <a:lnTo>
                    <a:pt x="142194" y="125863"/>
                  </a:lnTo>
                  <a:lnTo>
                    <a:pt x="144687" y="163637"/>
                  </a:lnTo>
                  <a:lnTo>
                    <a:pt x="136870" y="209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37212" y="1136238"/>
              <a:ext cx="164239" cy="419843"/>
            </a:xfrm>
            <a:custGeom>
              <a:avLst/>
              <a:gdLst/>
              <a:ahLst/>
              <a:cxnLst/>
              <a:rect l="0" t="0" r="0" b="0"/>
              <a:pathLst>
                <a:path w="164239" h="419843">
                  <a:moveTo>
                    <a:pt x="80010" y="306166"/>
                  </a:moveTo>
                  <a:lnTo>
                    <a:pt x="74421" y="247549"/>
                  </a:lnTo>
                  <a:lnTo>
                    <a:pt x="69265" y="237842"/>
                  </a:lnTo>
                  <a:lnTo>
                    <a:pt x="54178" y="223937"/>
                  </a:lnTo>
                  <a:lnTo>
                    <a:pt x="46412" y="223271"/>
                  </a:lnTo>
                  <a:lnTo>
                    <a:pt x="38893" y="226336"/>
                  </a:lnTo>
                  <a:lnTo>
                    <a:pt x="24302" y="240270"/>
                  </a:lnTo>
                  <a:lnTo>
                    <a:pt x="10018" y="262061"/>
                  </a:lnTo>
                  <a:lnTo>
                    <a:pt x="0" y="311815"/>
                  </a:lnTo>
                  <a:lnTo>
                    <a:pt x="2622" y="359832"/>
                  </a:lnTo>
                  <a:lnTo>
                    <a:pt x="10911" y="383050"/>
                  </a:lnTo>
                  <a:lnTo>
                    <a:pt x="35295" y="417019"/>
                  </a:lnTo>
                  <a:lnTo>
                    <a:pt x="43181" y="419842"/>
                  </a:lnTo>
                  <a:lnTo>
                    <a:pt x="61302" y="416740"/>
                  </a:lnTo>
                  <a:lnTo>
                    <a:pt x="77934" y="404443"/>
                  </a:lnTo>
                  <a:lnTo>
                    <a:pt x="91956" y="387279"/>
                  </a:lnTo>
                  <a:lnTo>
                    <a:pt x="106427" y="355546"/>
                  </a:lnTo>
                  <a:lnTo>
                    <a:pt x="121797" y="293606"/>
                  </a:lnTo>
                  <a:lnTo>
                    <a:pt x="130508" y="230635"/>
                  </a:lnTo>
                  <a:lnTo>
                    <a:pt x="132017" y="181751"/>
                  </a:lnTo>
                  <a:lnTo>
                    <a:pt x="132464" y="130222"/>
                  </a:lnTo>
                  <a:lnTo>
                    <a:pt x="124211" y="68814"/>
                  </a:lnTo>
                  <a:lnTo>
                    <a:pt x="108195" y="14743"/>
                  </a:lnTo>
                  <a:lnTo>
                    <a:pt x="102310" y="3089"/>
                  </a:lnTo>
                  <a:lnTo>
                    <a:pt x="97216" y="0"/>
                  </a:lnTo>
                  <a:lnTo>
                    <a:pt x="92651" y="2619"/>
                  </a:lnTo>
                  <a:lnTo>
                    <a:pt x="88437" y="9045"/>
                  </a:lnTo>
                  <a:lnTo>
                    <a:pt x="82507" y="40445"/>
                  </a:lnTo>
                  <a:lnTo>
                    <a:pt x="81673" y="101383"/>
                  </a:lnTo>
                  <a:lnTo>
                    <a:pt x="87392" y="152422"/>
                  </a:lnTo>
                  <a:lnTo>
                    <a:pt x="90776" y="203420"/>
                  </a:lnTo>
                  <a:lnTo>
                    <a:pt x="101808" y="260047"/>
                  </a:lnTo>
                  <a:lnTo>
                    <a:pt x="114935" y="294451"/>
                  </a:lnTo>
                  <a:lnTo>
                    <a:pt x="150883" y="347251"/>
                  </a:lnTo>
                  <a:lnTo>
                    <a:pt x="164238" y="369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01534" y="121077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0" y="225646"/>
                  </a:lnTo>
                  <a:lnTo>
                    <a:pt x="5589" y="286597"/>
                  </a:lnTo>
                  <a:lnTo>
                    <a:pt x="9552" y="347424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64663" y="1347647"/>
              <a:ext cx="263214" cy="35875"/>
            </a:xfrm>
            <a:custGeom>
              <a:avLst/>
              <a:gdLst/>
              <a:ahLst/>
              <a:cxnLst/>
              <a:rect l="0" t="0" r="0" b="0"/>
              <a:pathLst>
                <a:path w="263214" h="35875">
                  <a:moveTo>
                    <a:pt x="263213" y="0"/>
                  </a:moveTo>
                  <a:lnTo>
                    <a:pt x="257623" y="16768"/>
                  </a:lnTo>
                  <a:lnTo>
                    <a:pt x="250127" y="21707"/>
                  </a:lnTo>
                  <a:lnTo>
                    <a:pt x="191025" y="35874"/>
                  </a:lnTo>
                  <a:lnTo>
                    <a:pt x="130886" y="33646"/>
                  </a:lnTo>
                  <a:lnTo>
                    <a:pt x="79985" y="32196"/>
                  </a:lnTo>
                  <a:lnTo>
                    <a:pt x="32538" y="294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79222" y="1421347"/>
              <a:ext cx="168424" cy="143894"/>
            </a:xfrm>
            <a:custGeom>
              <a:avLst/>
              <a:gdLst/>
              <a:ahLst/>
              <a:cxnLst/>
              <a:rect l="0" t="0" r="0" b="0"/>
              <a:pathLst>
                <a:path w="168424" h="143894">
                  <a:moveTo>
                    <a:pt x="106581" y="0"/>
                  </a:moveTo>
                  <a:lnTo>
                    <a:pt x="89813" y="11178"/>
                  </a:lnTo>
                  <a:lnTo>
                    <a:pt x="72222" y="13547"/>
                  </a:lnTo>
                  <a:lnTo>
                    <a:pt x="62618" y="12540"/>
                  </a:lnTo>
                  <a:lnTo>
                    <a:pt x="45707" y="17662"/>
                  </a:lnTo>
                  <a:lnTo>
                    <a:pt x="15788" y="40013"/>
                  </a:lnTo>
                  <a:lnTo>
                    <a:pt x="0" y="76846"/>
                  </a:lnTo>
                  <a:lnTo>
                    <a:pt x="1110" y="102004"/>
                  </a:lnTo>
                  <a:lnTo>
                    <a:pt x="4681" y="113626"/>
                  </a:lnTo>
                  <a:lnTo>
                    <a:pt x="18008" y="129659"/>
                  </a:lnTo>
                  <a:lnTo>
                    <a:pt x="26475" y="135572"/>
                  </a:lnTo>
                  <a:lnTo>
                    <a:pt x="48362" y="142143"/>
                  </a:lnTo>
                  <a:lnTo>
                    <a:pt x="72517" y="143893"/>
                  </a:lnTo>
                  <a:lnTo>
                    <a:pt x="105846" y="137131"/>
                  </a:lnTo>
                  <a:lnTo>
                    <a:pt x="137949" y="119660"/>
                  </a:lnTo>
                  <a:lnTo>
                    <a:pt x="159127" y="102315"/>
                  </a:lnTo>
                  <a:lnTo>
                    <a:pt x="165008" y="91607"/>
                  </a:lnTo>
                  <a:lnTo>
                    <a:pt x="168423" y="67230"/>
                  </a:lnTo>
                  <a:lnTo>
                    <a:pt x="162922" y="47037"/>
                  </a:lnTo>
                  <a:lnTo>
                    <a:pt x="158180" y="38377"/>
                  </a:lnTo>
                  <a:lnTo>
                    <a:pt x="143552" y="25635"/>
                  </a:lnTo>
                  <a:lnTo>
                    <a:pt x="11710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49057" y="125289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1170" y="115130"/>
                  </a:lnTo>
                  <a:lnTo>
                    <a:pt x="7235" y="170203"/>
                  </a:lnTo>
                  <a:lnTo>
                    <a:pt x="9553" y="222916"/>
                  </a:lnTo>
                  <a:lnTo>
                    <a:pt x="10336" y="283242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80601" y="1402038"/>
              <a:ext cx="284270" cy="19310"/>
            </a:xfrm>
            <a:custGeom>
              <a:avLst/>
              <a:gdLst/>
              <a:ahLst/>
              <a:cxnLst/>
              <a:rect l="0" t="0" r="0" b="0"/>
              <a:pathLst>
                <a:path w="284270" h="19310">
                  <a:moveTo>
                    <a:pt x="284269" y="19309"/>
                  </a:moveTo>
                  <a:lnTo>
                    <a:pt x="267501" y="8130"/>
                  </a:lnTo>
                  <a:lnTo>
                    <a:pt x="234717" y="1179"/>
                  </a:lnTo>
                  <a:lnTo>
                    <a:pt x="180548" y="0"/>
                  </a:lnTo>
                  <a:lnTo>
                    <a:pt x="131744" y="5659"/>
                  </a:lnTo>
                  <a:lnTo>
                    <a:pt x="81410" y="7855"/>
                  </a:lnTo>
                  <a:lnTo>
                    <a:pt x="28126" y="11717"/>
                  </a:lnTo>
                  <a:lnTo>
                    <a:pt x="0" y="19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85927" y="1242362"/>
              <a:ext cx="357970" cy="339567"/>
            </a:xfrm>
            <a:custGeom>
              <a:avLst/>
              <a:gdLst/>
              <a:ahLst/>
              <a:cxnLst/>
              <a:rect l="0" t="0" r="0" b="0"/>
              <a:pathLst>
                <a:path w="357970" h="339567">
                  <a:moveTo>
                    <a:pt x="0" y="0"/>
                  </a:moveTo>
                  <a:lnTo>
                    <a:pt x="1170" y="50433"/>
                  </a:lnTo>
                  <a:lnTo>
                    <a:pt x="8406" y="105410"/>
                  </a:lnTo>
                  <a:lnTo>
                    <a:pt x="21331" y="163975"/>
                  </a:lnTo>
                  <a:lnTo>
                    <a:pt x="29560" y="215274"/>
                  </a:lnTo>
                  <a:lnTo>
                    <a:pt x="38422" y="277703"/>
                  </a:lnTo>
                  <a:lnTo>
                    <a:pt x="41021" y="311440"/>
                  </a:lnTo>
                  <a:lnTo>
                    <a:pt x="47559" y="261057"/>
                  </a:lnTo>
                  <a:lnTo>
                    <a:pt x="52808" y="204988"/>
                  </a:lnTo>
                  <a:lnTo>
                    <a:pt x="61920" y="169922"/>
                  </a:lnTo>
                  <a:lnTo>
                    <a:pt x="72754" y="148051"/>
                  </a:lnTo>
                  <a:lnTo>
                    <a:pt x="80088" y="141984"/>
                  </a:lnTo>
                  <a:lnTo>
                    <a:pt x="88487" y="139110"/>
                  </a:lnTo>
                  <a:lnTo>
                    <a:pt x="97596" y="138364"/>
                  </a:lnTo>
                  <a:lnTo>
                    <a:pt x="106008" y="141376"/>
                  </a:lnTo>
                  <a:lnTo>
                    <a:pt x="121594" y="154081"/>
                  </a:lnTo>
                  <a:lnTo>
                    <a:pt x="143523" y="186554"/>
                  </a:lnTo>
                  <a:lnTo>
                    <a:pt x="163488" y="238278"/>
                  </a:lnTo>
                  <a:lnTo>
                    <a:pt x="182302" y="299877"/>
                  </a:lnTo>
                  <a:lnTo>
                    <a:pt x="185876" y="304033"/>
                  </a:lnTo>
                  <a:lnTo>
                    <a:pt x="189428" y="302125"/>
                  </a:lnTo>
                  <a:lnTo>
                    <a:pt x="228729" y="246941"/>
                  </a:lnTo>
                  <a:lnTo>
                    <a:pt x="254945" y="230576"/>
                  </a:lnTo>
                  <a:lnTo>
                    <a:pt x="316054" y="207276"/>
                  </a:lnTo>
                  <a:lnTo>
                    <a:pt x="333880" y="187659"/>
                  </a:lnTo>
                  <a:lnTo>
                    <a:pt x="341910" y="174239"/>
                  </a:lnTo>
                  <a:lnTo>
                    <a:pt x="347712" y="146850"/>
                  </a:lnTo>
                  <a:lnTo>
                    <a:pt x="347621" y="132995"/>
                  </a:lnTo>
                  <a:lnTo>
                    <a:pt x="344052" y="122589"/>
                  </a:lnTo>
                  <a:lnTo>
                    <a:pt x="330727" y="107906"/>
                  </a:lnTo>
                  <a:lnTo>
                    <a:pt x="303494" y="93064"/>
                  </a:lnTo>
                  <a:lnTo>
                    <a:pt x="294746" y="92458"/>
                  </a:lnTo>
                  <a:lnTo>
                    <a:pt x="278787" y="98025"/>
                  </a:lnTo>
                  <a:lnTo>
                    <a:pt x="251060" y="119902"/>
                  </a:lnTo>
                  <a:lnTo>
                    <a:pt x="237145" y="141807"/>
                  </a:lnTo>
                  <a:lnTo>
                    <a:pt x="228230" y="167141"/>
                  </a:lnTo>
                  <a:lnTo>
                    <a:pt x="222507" y="221532"/>
                  </a:lnTo>
                  <a:lnTo>
                    <a:pt x="224636" y="260222"/>
                  </a:lnTo>
                  <a:lnTo>
                    <a:pt x="235794" y="293912"/>
                  </a:lnTo>
                  <a:lnTo>
                    <a:pt x="241424" y="304736"/>
                  </a:lnTo>
                  <a:lnTo>
                    <a:pt x="257039" y="319882"/>
                  </a:lnTo>
                  <a:lnTo>
                    <a:pt x="295658" y="339137"/>
                  </a:lnTo>
                  <a:lnTo>
                    <a:pt x="304730" y="339566"/>
                  </a:lnTo>
                  <a:lnTo>
                    <a:pt x="328676" y="332499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17637" y="1354899"/>
              <a:ext cx="326385" cy="263621"/>
            </a:xfrm>
            <a:custGeom>
              <a:avLst/>
              <a:gdLst/>
              <a:ahLst/>
              <a:cxnLst/>
              <a:rect l="0" t="0" r="0" b="0"/>
              <a:pathLst>
                <a:path w="326385" h="263621">
                  <a:moveTo>
                    <a:pt x="0" y="45391"/>
                  </a:moveTo>
                  <a:lnTo>
                    <a:pt x="3120" y="99535"/>
                  </a:lnTo>
                  <a:lnTo>
                    <a:pt x="9065" y="154482"/>
                  </a:lnTo>
                  <a:lnTo>
                    <a:pt x="21789" y="212961"/>
                  </a:lnTo>
                  <a:lnTo>
                    <a:pt x="26062" y="226321"/>
                  </a:lnTo>
                  <a:lnTo>
                    <a:pt x="20480" y="166266"/>
                  </a:lnTo>
                  <a:lnTo>
                    <a:pt x="6481" y="103639"/>
                  </a:lnTo>
                  <a:lnTo>
                    <a:pt x="7510" y="56930"/>
                  </a:lnTo>
                  <a:lnTo>
                    <a:pt x="20813" y="17224"/>
                  </a:lnTo>
                  <a:lnTo>
                    <a:pt x="29083" y="9066"/>
                  </a:lnTo>
                  <a:lnTo>
                    <a:pt x="50751" y="0"/>
                  </a:lnTo>
                  <a:lnTo>
                    <a:pt x="72859" y="2210"/>
                  </a:lnTo>
                  <a:lnTo>
                    <a:pt x="83667" y="6075"/>
                  </a:lnTo>
                  <a:lnTo>
                    <a:pt x="98797" y="19728"/>
                  </a:lnTo>
                  <a:lnTo>
                    <a:pt x="135061" y="82262"/>
                  </a:lnTo>
                  <a:lnTo>
                    <a:pt x="149332" y="121306"/>
                  </a:lnTo>
                  <a:lnTo>
                    <a:pt x="157400" y="184562"/>
                  </a:lnTo>
                  <a:lnTo>
                    <a:pt x="162763" y="210190"/>
                  </a:lnTo>
                  <a:lnTo>
                    <a:pt x="165830" y="214918"/>
                  </a:lnTo>
                  <a:lnTo>
                    <a:pt x="169045" y="214561"/>
                  </a:lnTo>
                  <a:lnTo>
                    <a:pt x="213301" y="165603"/>
                  </a:lnTo>
                  <a:lnTo>
                    <a:pt x="276024" y="125186"/>
                  </a:lnTo>
                  <a:lnTo>
                    <a:pt x="290744" y="111661"/>
                  </a:lnTo>
                  <a:lnTo>
                    <a:pt x="306595" y="79714"/>
                  </a:lnTo>
                  <a:lnTo>
                    <a:pt x="308620" y="54016"/>
                  </a:lnTo>
                  <a:lnTo>
                    <a:pt x="307523" y="40613"/>
                  </a:lnTo>
                  <a:lnTo>
                    <a:pt x="303281" y="32847"/>
                  </a:lnTo>
                  <a:lnTo>
                    <a:pt x="296943" y="28839"/>
                  </a:lnTo>
                  <a:lnTo>
                    <a:pt x="280544" y="27506"/>
                  </a:lnTo>
                  <a:lnTo>
                    <a:pt x="261556" y="30813"/>
                  </a:lnTo>
                  <a:lnTo>
                    <a:pt x="253920" y="36842"/>
                  </a:lnTo>
                  <a:lnTo>
                    <a:pt x="242315" y="56019"/>
                  </a:lnTo>
                  <a:lnTo>
                    <a:pt x="232568" y="106458"/>
                  </a:lnTo>
                  <a:lnTo>
                    <a:pt x="223711" y="161482"/>
                  </a:lnTo>
                  <a:lnTo>
                    <a:pt x="224992" y="200281"/>
                  </a:lnTo>
                  <a:lnTo>
                    <a:pt x="231018" y="221856"/>
                  </a:lnTo>
                  <a:lnTo>
                    <a:pt x="241495" y="239243"/>
                  </a:lnTo>
                  <a:lnTo>
                    <a:pt x="266137" y="262186"/>
                  </a:lnTo>
                  <a:lnTo>
                    <a:pt x="275690" y="263620"/>
                  </a:lnTo>
                  <a:lnTo>
                    <a:pt x="295664" y="255855"/>
                  </a:lnTo>
                  <a:lnTo>
                    <a:pt x="310001" y="243825"/>
                  </a:lnTo>
                  <a:lnTo>
                    <a:pt x="326384" y="224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83641" y="1386821"/>
              <a:ext cx="202536" cy="213511"/>
            </a:xfrm>
            <a:custGeom>
              <a:avLst/>
              <a:gdLst/>
              <a:ahLst/>
              <a:cxnLst/>
              <a:rect l="0" t="0" r="0" b="0"/>
              <a:pathLst>
                <a:path w="202536" h="213511">
                  <a:moveTo>
                    <a:pt x="97250" y="76640"/>
                  </a:moveTo>
                  <a:lnTo>
                    <a:pt x="91661" y="18023"/>
                  </a:lnTo>
                  <a:lnTo>
                    <a:pt x="85335" y="9486"/>
                  </a:lnTo>
                  <a:lnTo>
                    <a:pt x="76438" y="3795"/>
                  </a:lnTo>
                  <a:lnTo>
                    <a:pt x="65828" y="0"/>
                  </a:lnTo>
                  <a:lnTo>
                    <a:pt x="55245" y="980"/>
                  </a:lnTo>
                  <a:lnTo>
                    <a:pt x="34127" y="11428"/>
                  </a:lnTo>
                  <a:lnTo>
                    <a:pt x="19283" y="27769"/>
                  </a:lnTo>
                  <a:lnTo>
                    <a:pt x="221" y="66856"/>
                  </a:lnTo>
                  <a:lnTo>
                    <a:pt x="0" y="114685"/>
                  </a:lnTo>
                  <a:lnTo>
                    <a:pt x="11576" y="168513"/>
                  </a:lnTo>
                  <a:lnTo>
                    <a:pt x="22518" y="191172"/>
                  </a:lnTo>
                  <a:lnTo>
                    <a:pt x="31051" y="196278"/>
                  </a:lnTo>
                  <a:lnTo>
                    <a:pt x="41419" y="197343"/>
                  </a:lnTo>
                  <a:lnTo>
                    <a:pt x="53010" y="195713"/>
                  </a:lnTo>
                  <a:lnTo>
                    <a:pt x="61908" y="191117"/>
                  </a:lnTo>
                  <a:lnTo>
                    <a:pt x="74914" y="176651"/>
                  </a:lnTo>
                  <a:lnTo>
                    <a:pt x="88812" y="148777"/>
                  </a:lnTo>
                  <a:lnTo>
                    <a:pt x="96139" y="86038"/>
                  </a:lnTo>
                  <a:lnTo>
                    <a:pt x="96756" y="67949"/>
                  </a:lnTo>
                  <a:lnTo>
                    <a:pt x="99443" y="82903"/>
                  </a:lnTo>
                  <a:lnTo>
                    <a:pt x="125918" y="140361"/>
                  </a:lnTo>
                  <a:lnTo>
                    <a:pt x="163041" y="192526"/>
                  </a:lnTo>
                  <a:lnTo>
                    <a:pt x="179523" y="204184"/>
                  </a:lnTo>
                  <a:lnTo>
                    <a:pt x="202535" y="213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507233" y="1337119"/>
              <a:ext cx="31587" cy="242974"/>
            </a:xfrm>
            <a:custGeom>
              <a:avLst/>
              <a:gdLst/>
              <a:ahLst/>
              <a:cxnLst/>
              <a:rect l="0" t="0" r="0" b="0"/>
              <a:pathLst>
                <a:path w="31587" h="242974">
                  <a:moveTo>
                    <a:pt x="0" y="105285"/>
                  </a:moveTo>
                  <a:lnTo>
                    <a:pt x="8333" y="159429"/>
                  </a:lnTo>
                  <a:lnTo>
                    <a:pt x="18645" y="219910"/>
                  </a:lnTo>
                  <a:lnTo>
                    <a:pt x="25054" y="241627"/>
                  </a:lnTo>
                  <a:lnTo>
                    <a:pt x="27232" y="242973"/>
                  </a:lnTo>
                  <a:lnTo>
                    <a:pt x="29650" y="228870"/>
                  </a:lnTo>
                  <a:lnTo>
                    <a:pt x="19878" y="167168"/>
                  </a:lnTo>
                  <a:lnTo>
                    <a:pt x="6786" y="112050"/>
                  </a:lnTo>
                  <a:lnTo>
                    <a:pt x="2011" y="70114"/>
                  </a:lnTo>
                  <a:lnTo>
                    <a:pt x="4850" y="58441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98879" y="1363144"/>
              <a:ext cx="122072" cy="195652"/>
            </a:xfrm>
            <a:custGeom>
              <a:avLst/>
              <a:gdLst/>
              <a:ahLst/>
              <a:cxnLst/>
              <a:rect l="0" t="0" r="0" b="0"/>
              <a:pathLst>
                <a:path w="122072" h="195652">
                  <a:moveTo>
                    <a:pt x="24167" y="131902"/>
                  </a:moveTo>
                  <a:lnTo>
                    <a:pt x="29757" y="115135"/>
                  </a:lnTo>
                  <a:lnTo>
                    <a:pt x="34913" y="112535"/>
                  </a:lnTo>
                  <a:lnTo>
                    <a:pt x="41859" y="113142"/>
                  </a:lnTo>
                  <a:lnTo>
                    <a:pt x="50000" y="115886"/>
                  </a:lnTo>
                  <a:lnTo>
                    <a:pt x="68404" y="112695"/>
                  </a:lnTo>
                  <a:lnTo>
                    <a:pt x="95377" y="97745"/>
                  </a:lnTo>
                  <a:lnTo>
                    <a:pt x="109629" y="83966"/>
                  </a:lnTo>
                  <a:lnTo>
                    <a:pt x="119862" y="66144"/>
                  </a:lnTo>
                  <a:lnTo>
                    <a:pt x="122071" y="46524"/>
                  </a:lnTo>
                  <a:lnTo>
                    <a:pt x="121022" y="36379"/>
                  </a:lnTo>
                  <a:lnTo>
                    <a:pt x="110498" y="15748"/>
                  </a:lnTo>
                  <a:lnTo>
                    <a:pt x="102778" y="5333"/>
                  </a:lnTo>
                  <a:lnTo>
                    <a:pt x="94122" y="729"/>
                  </a:lnTo>
                  <a:lnTo>
                    <a:pt x="84842" y="0"/>
                  </a:lnTo>
                  <a:lnTo>
                    <a:pt x="65172" y="5429"/>
                  </a:lnTo>
                  <a:lnTo>
                    <a:pt x="27067" y="27978"/>
                  </a:lnTo>
                  <a:lnTo>
                    <a:pt x="12588" y="42430"/>
                  </a:lnTo>
                  <a:lnTo>
                    <a:pt x="2254" y="60551"/>
                  </a:lnTo>
                  <a:lnTo>
                    <a:pt x="0" y="86543"/>
                  </a:lnTo>
                  <a:lnTo>
                    <a:pt x="4068" y="115252"/>
                  </a:lnTo>
                  <a:lnTo>
                    <a:pt x="26648" y="173210"/>
                  </a:lnTo>
                  <a:lnTo>
                    <a:pt x="35180" y="181668"/>
                  </a:lnTo>
                  <a:lnTo>
                    <a:pt x="60257" y="194184"/>
                  </a:lnTo>
                  <a:lnTo>
                    <a:pt x="72794" y="195651"/>
                  </a:lnTo>
                  <a:lnTo>
                    <a:pt x="118924" y="184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783613" y="1368704"/>
              <a:ext cx="144930" cy="221100"/>
            </a:xfrm>
            <a:custGeom>
              <a:avLst/>
              <a:gdLst/>
              <a:ahLst/>
              <a:cxnLst/>
              <a:rect l="0" t="0" r="0" b="0"/>
              <a:pathLst>
                <a:path w="144930" h="221100">
                  <a:moveTo>
                    <a:pt x="102646" y="0"/>
                  </a:moveTo>
                  <a:lnTo>
                    <a:pt x="97057" y="16768"/>
                  </a:lnTo>
                  <a:lnTo>
                    <a:pt x="91902" y="20537"/>
                  </a:lnTo>
                  <a:lnTo>
                    <a:pt x="84954" y="21880"/>
                  </a:lnTo>
                  <a:lnTo>
                    <a:pt x="76813" y="21606"/>
                  </a:lnTo>
                  <a:lnTo>
                    <a:pt x="48589" y="32398"/>
                  </a:lnTo>
                  <a:lnTo>
                    <a:pt x="12409" y="50414"/>
                  </a:lnTo>
                  <a:lnTo>
                    <a:pt x="5054" y="59346"/>
                  </a:lnTo>
                  <a:lnTo>
                    <a:pt x="1319" y="69979"/>
                  </a:lnTo>
                  <a:lnTo>
                    <a:pt x="0" y="81748"/>
                  </a:lnTo>
                  <a:lnTo>
                    <a:pt x="3800" y="91933"/>
                  </a:lnTo>
                  <a:lnTo>
                    <a:pt x="20500" y="109490"/>
                  </a:lnTo>
                  <a:lnTo>
                    <a:pt x="30335" y="113937"/>
                  </a:lnTo>
                  <a:lnTo>
                    <a:pt x="71335" y="122029"/>
                  </a:lnTo>
                  <a:lnTo>
                    <a:pt x="131136" y="150140"/>
                  </a:lnTo>
                  <a:lnTo>
                    <a:pt x="139187" y="156245"/>
                  </a:lnTo>
                  <a:lnTo>
                    <a:pt x="143384" y="163825"/>
                  </a:lnTo>
                  <a:lnTo>
                    <a:pt x="144929" y="181606"/>
                  </a:lnTo>
                  <a:lnTo>
                    <a:pt x="138596" y="198087"/>
                  </a:lnTo>
                  <a:lnTo>
                    <a:pt x="133632" y="205758"/>
                  </a:lnTo>
                  <a:lnTo>
                    <a:pt x="126813" y="209702"/>
                  </a:lnTo>
                  <a:lnTo>
                    <a:pt x="75023" y="216276"/>
                  </a:lnTo>
                  <a:lnTo>
                    <a:pt x="1841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981265" y="1168663"/>
              <a:ext cx="36053" cy="463255"/>
            </a:xfrm>
            <a:custGeom>
              <a:avLst/>
              <a:gdLst/>
              <a:ahLst/>
              <a:cxnLst/>
              <a:rect l="0" t="0" r="0" b="0"/>
              <a:pathLst>
                <a:path w="36053" h="463255">
                  <a:moveTo>
                    <a:pt x="20808" y="0"/>
                  </a:moveTo>
                  <a:lnTo>
                    <a:pt x="9354" y="57264"/>
                  </a:lnTo>
                  <a:lnTo>
                    <a:pt x="1647" y="118156"/>
                  </a:lnTo>
                  <a:lnTo>
                    <a:pt x="312" y="177859"/>
                  </a:lnTo>
                  <a:lnTo>
                    <a:pt x="0" y="223717"/>
                  </a:lnTo>
                  <a:lnTo>
                    <a:pt x="1031" y="270226"/>
                  </a:lnTo>
                  <a:lnTo>
                    <a:pt x="5388" y="314292"/>
                  </a:lnTo>
                  <a:lnTo>
                    <a:pt x="14419" y="372974"/>
                  </a:lnTo>
                  <a:lnTo>
                    <a:pt x="27951" y="428393"/>
                  </a:lnTo>
                  <a:lnTo>
                    <a:pt x="36052" y="457604"/>
                  </a:lnTo>
                  <a:lnTo>
                    <a:pt x="35649" y="460657"/>
                  </a:lnTo>
                  <a:lnTo>
                    <a:pt x="3133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70446" y="1293970"/>
              <a:ext cx="305327" cy="85264"/>
            </a:xfrm>
            <a:custGeom>
              <a:avLst/>
              <a:gdLst/>
              <a:ahLst/>
              <a:cxnLst/>
              <a:rect l="0" t="0" r="0" b="0"/>
              <a:pathLst>
                <a:path w="305327" h="85264">
                  <a:moveTo>
                    <a:pt x="305326" y="85263"/>
                  </a:moveTo>
                  <a:lnTo>
                    <a:pt x="305326" y="62906"/>
                  </a:lnTo>
                  <a:lnTo>
                    <a:pt x="301817" y="55150"/>
                  </a:lnTo>
                  <a:lnTo>
                    <a:pt x="288558" y="43413"/>
                  </a:lnTo>
                  <a:lnTo>
                    <a:pt x="233471" y="25177"/>
                  </a:lnTo>
                  <a:lnTo>
                    <a:pt x="178751" y="10398"/>
                  </a:lnTo>
                  <a:lnTo>
                    <a:pt x="133031" y="8358"/>
                  </a:lnTo>
                  <a:lnTo>
                    <a:pt x="108257" y="0"/>
                  </a:lnTo>
                  <a:lnTo>
                    <a:pt x="46634" y="4498"/>
                  </a:lnTo>
                  <a:lnTo>
                    <a:pt x="0" y="11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26431" y="1810901"/>
              <a:ext cx="412482" cy="251315"/>
            </a:xfrm>
            <a:custGeom>
              <a:avLst/>
              <a:gdLst/>
              <a:ahLst/>
              <a:cxnLst/>
              <a:rect l="0" t="0" r="0" b="0"/>
              <a:pathLst>
                <a:path w="412482" h="251315">
                  <a:moveTo>
                    <a:pt x="6066" y="10529"/>
                  </a:moveTo>
                  <a:lnTo>
                    <a:pt x="0" y="51386"/>
                  </a:lnTo>
                  <a:lnTo>
                    <a:pt x="10626" y="114030"/>
                  </a:lnTo>
                  <a:lnTo>
                    <a:pt x="32227" y="163641"/>
                  </a:lnTo>
                  <a:lnTo>
                    <a:pt x="65937" y="205964"/>
                  </a:lnTo>
                  <a:lnTo>
                    <a:pt x="92436" y="222204"/>
                  </a:lnTo>
                  <a:lnTo>
                    <a:pt x="118542" y="224319"/>
                  </a:lnTo>
                  <a:lnTo>
                    <a:pt x="133692" y="223246"/>
                  </a:lnTo>
                  <a:lnTo>
                    <a:pt x="146132" y="217851"/>
                  </a:lnTo>
                  <a:lnTo>
                    <a:pt x="166194" y="199378"/>
                  </a:lnTo>
                  <a:lnTo>
                    <a:pt x="189731" y="157797"/>
                  </a:lnTo>
                  <a:lnTo>
                    <a:pt x="198049" y="136812"/>
                  </a:lnTo>
                  <a:lnTo>
                    <a:pt x="200735" y="134492"/>
                  </a:lnTo>
                  <a:lnTo>
                    <a:pt x="202526" y="137625"/>
                  </a:lnTo>
                  <a:lnTo>
                    <a:pt x="211285" y="164390"/>
                  </a:lnTo>
                  <a:lnTo>
                    <a:pt x="243054" y="220563"/>
                  </a:lnTo>
                  <a:lnTo>
                    <a:pt x="261133" y="241918"/>
                  </a:lnTo>
                  <a:lnTo>
                    <a:pt x="272037" y="247846"/>
                  </a:lnTo>
                  <a:lnTo>
                    <a:pt x="296631" y="251314"/>
                  </a:lnTo>
                  <a:lnTo>
                    <a:pt x="336784" y="246689"/>
                  </a:lnTo>
                  <a:lnTo>
                    <a:pt x="358163" y="234812"/>
                  </a:lnTo>
                  <a:lnTo>
                    <a:pt x="375463" y="216665"/>
                  </a:lnTo>
                  <a:lnTo>
                    <a:pt x="402514" y="166887"/>
                  </a:lnTo>
                  <a:lnTo>
                    <a:pt x="412481" y="125877"/>
                  </a:lnTo>
                  <a:lnTo>
                    <a:pt x="412315" y="87210"/>
                  </a:lnTo>
                  <a:lnTo>
                    <a:pt x="398357" y="24438"/>
                  </a:lnTo>
                  <a:lnTo>
                    <a:pt x="3956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48048" y="1589803"/>
              <a:ext cx="216160" cy="463255"/>
            </a:xfrm>
            <a:custGeom>
              <a:avLst/>
              <a:gdLst/>
              <a:ahLst/>
              <a:cxnLst/>
              <a:rect l="0" t="0" r="0" b="0"/>
              <a:pathLst>
                <a:path w="216160" h="463255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6072" y="119340"/>
                  </a:lnTo>
                  <a:lnTo>
                    <a:pt x="13791" y="166251"/>
                  </a:lnTo>
                  <a:lnTo>
                    <a:pt x="23487" y="223564"/>
                  </a:lnTo>
                  <a:lnTo>
                    <a:pt x="32599" y="283830"/>
                  </a:lnTo>
                  <a:lnTo>
                    <a:pt x="35819" y="339251"/>
                  </a:lnTo>
                  <a:lnTo>
                    <a:pt x="35603" y="390377"/>
                  </a:lnTo>
                  <a:lnTo>
                    <a:pt x="31407" y="416826"/>
                  </a:lnTo>
                  <a:lnTo>
                    <a:pt x="28650" y="421773"/>
                  </a:lnTo>
                  <a:lnTo>
                    <a:pt x="25642" y="421562"/>
                  </a:lnTo>
                  <a:lnTo>
                    <a:pt x="22467" y="417912"/>
                  </a:lnTo>
                  <a:lnTo>
                    <a:pt x="17372" y="363960"/>
                  </a:lnTo>
                  <a:lnTo>
                    <a:pt x="19485" y="308936"/>
                  </a:lnTo>
                  <a:lnTo>
                    <a:pt x="25803" y="287043"/>
                  </a:lnTo>
                  <a:lnTo>
                    <a:pt x="36410" y="269514"/>
                  </a:lnTo>
                  <a:lnTo>
                    <a:pt x="52042" y="257044"/>
                  </a:lnTo>
                  <a:lnTo>
                    <a:pt x="61124" y="252081"/>
                  </a:lnTo>
                  <a:lnTo>
                    <a:pt x="70688" y="251112"/>
                  </a:lnTo>
                  <a:lnTo>
                    <a:pt x="90674" y="256275"/>
                  </a:lnTo>
                  <a:lnTo>
                    <a:pt x="121656" y="272335"/>
                  </a:lnTo>
                  <a:lnTo>
                    <a:pt x="165745" y="325389"/>
                  </a:lnTo>
                  <a:lnTo>
                    <a:pt x="189523" y="357674"/>
                  </a:lnTo>
                  <a:lnTo>
                    <a:pt x="208038" y="400024"/>
                  </a:lnTo>
                  <a:lnTo>
                    <a:pt x="21615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93117" y="1851046"/>
              <a:ext cx="153364" cy="183195"/>
            </a:xfrm>
            <a:custGeom>
              <a:avLst/>
              <a:gdLst/>
              <a:ahLst/>
              <a:cxnLst/>
              <a:rect l="0" t="0" r="0" b="0"/>
              <a:pathLst>
                <a:path w="153364" h="183195">
                  <a:moveTo>
                    <a:pt x="107960" y="33555"/>
                  </a:moveTo>
                  <a:lnTo>
                    <a:pt x="102371" y="16787"/>
                  </a:lnTo>
                  <a:lnTo>
                    <a:pt x="90268" y="5435"/>
                  </a:lnTo>
                  <a:lnTo>
                    <a:pt x="82128" y="771"/>
                  </a:lnTo>
                  <a:lnTo>
                    <a:pt x="72021" y="0"/>
                  </a:lnTo>
                  <a:lnTo>
                    <a:pt x="48314" y="5383"/>
                  </a:lnTo>
                  <a:lnTo>
                    <a:pt x="19837" y="21568"/>
                  </a:lnTo>
                  <a:lnTo>
                    <a:pt x="7184" y="40705"/>
                  </a:lnTo>
                  <a:lnTo>
                    <a:pt x="0" y="63639"/>
                  </a:lnTo>
                  <a:lnTo>
                    <a:pt x="4920" y="110077"/>
                  </a:lnTo>
                  <a:lnTo>
                    <a:pt x="13031" y="135415"/>
                  </a:lnTo>
                  <a:lnTo>
                    <a:pt x="28335" y="158374"/>
                  </a:lnTo>
                  <a:lnTo>
                    <a:pt x="46835" y="174038"/>
                  </a:lnTo>
                  <a:lnTo>
                    <a:pt x="56682" y="179853"/>
                  </a:lnTo>
                  <a:lnTo>
                    <a:pt x="76981" y="183194"/>
                  </a:lnTo>
                  <a:lnTo>
                    <a:pt x="87307" y="182447"/>
                  </a:lnTo>
                  <a:lnTo>
                    <a:pt x="105020" y="175378"/>
                  </a:lnTo>
                  <a:lnTo>
                    <a:pt x="120692" y="163268"/>
                  </a:lnTo>
                  <a:lnTo>
                    <a:pt x="141499" y="136719"/>
                  </a:lnTo>
                  <a:lnTo>
                    <a:pt x="151332" y="116840"/>
                  </a:lnTo>
                  <a:lnTo>
                    <a:pt x="153363" y="93187"/>
                  </a:lnTo>
                  <a:lnTo>
                    <a:pt x="145135" y="39875"/>
                  </a:lnTo>
                  <a:lnTo>
                    <a:pt x="132671" y="18426"/>
                  </a:lnTo>
                  <a:lnTo>
                    <a:pt x="124434" y="9431"/>
                  </a:lnTo>
                  <a:lnTo>
                    <a:pt x="117773" y="5774"/>
                  </a:lnTo>
                  <a:lnTo>
                    <a:pt x="112163" y="5675"/>
                  </a:lnTo>
                  <a:lnTo>
                    <a:pt x="97432" y="12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06362" y="171614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6846"/>
                  </a:lnTo>
                  <a:lnTo>
                    <a:pt x="7236" y="216202"/>
                  </a:lnTo>
                  <a:lnTo>
                    <a:pt x="9553" y="267350"/>
                  </a:lnTo>
                  <a:lnTo>
                    <a:pt x="13456" y="32767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62986" y="1839465"/>
              <a:ext cx="152172" cy="203064"/>
            </a:xfrm>
            <a:custGeom>
              <a:avLst/>
              <a:gdLst/>
              <a:ahLst/>
              <a:cxnLst/>
              <a:rect l="0" t="0" r="0" b="0"/>
              <a:pathLst>
                <a:path w="152172" h="203064">
                  <a:moveTo>
                    <a:pt x="27604" y="87250"/>
                  </a:moveTo>
                  <a:lnTo>
                    <a:pt x="38783" y="98428"/>
                  </a:lnTo>
                  <a:lnTo>
                    <a:pt x="46755" y="100551"/>
                  </a:lnTo>
                  <a:lnTo>
                    <a:pt x="68091" y="99790"/>
                  </a:lnTo>
                  <a:lnTo>
                    <a:pt x="118747" y="81365"/>
                  </a:lnTo>
                  <a:lnTo>
                    <a:pt x="141812" y="68646"/>
                  </a:lnTo>
                  <a:lnTo>
                    <a:pt x="148196" y="60809"/>
                  </a:lnTo>
                  <a:lnTo>
                    <a:pt x="151283" y="52075"/>
                  </a:lnTo>
                  <a:lnTo>
                    <a:pt x="152171" y="42743"/>
                  </a:lnTo>
                  <a:lnTo>
                    <a:pt x="146918" y="26135"/>
                  </a:lnTo>
                  <a:lnTo>
                    <a:pt x="142242" y="18430"/>
                  </a:lnTo>
                  <a:lnTo>
                    <a:pt x="124568" y="6750"/>
                  </a:lnTo>
                  <a:lnTo>
                    <a:pt x="102285" y="0"/>
                  </a:lnTo>
                  <a:lnTo>
                    <a:pt x="80683" y="899"/>
                  </a:lnTo>
                  <a:lnTo>
                    <a:pt x="62503" y="8317"/>
                  </a:lnTo>
                  <a:lnTo>
                    <a:pt x="31768" y="32144"/>
                  </a:lnTo>
                  <a:lnTo>
                    <a:pt x="10251" y="58054"/>
                  </a:lnTo>
                  <a:lnTo>
                    <a:pt x="2344" y="80903"/>
                  </a:lnTo>
                  <a:lnTo>
                    <a:pt x="0" y="105486"/>
                  </a:lnTo>
                  <a:lnTo>
                    <a:pt x="2858" y="128110"/>
                  </a:lnTo>
                  <a:lnTo>
                    <a:pt x="11146" y="146744"/>
                  </a:lnTo>
                  <a:lnTo>
                    <a:pt x="35532" y="177770"/>
                  </a:lnTo>
                  <a:lnTo>
                    <a:pt x="61539" y="193749"/>
                  </a:lnTo>
                  <a:lnTo>
                    <a:pt x="90775" y="203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70592" y="1896741"/>
              <a:ext cx="167481" cy="208959"/>
            </a:xfrm>
            <a:custGeom>
              <a:avLst/>
              <a:gdLst/>
              <a:ahLst/>
              <a:cxnLst/>
              <a:rect l="0" t="0" r="0" b="0"/>
              <a:pathLst>
                <a:path w="167481" h="208959">
                  <a:moveTo>
                    <a:pt x="9553" y="72088"/>
                  </a:moveTo>
                  <a:lnTo>
                    <a:pt x="9553" y="130705"/>
                  </a:lnTo>
                  <a:lnTo>
                    <a:pt x="9553" y="171084"/>
                  </a:lnTo>
                  <a:lnTo>
                    <a:pt x="8383" y="175520"/>
                  </a:lnTo>
                  <a:lnTo>
                    <a:pt x="6433" y="173798"/>
                  </a:lnTo>
                  <a:lnTo>
                    <a:pt x="3964" y="167970"/>
                  </a:lnTo>
                  <a:lnTo>
                    <a:pt x="0" y="116590"/>
                  </a:lnTo>
                  <a:lnTo>
                    <a:pt x="1653" y="69546"/>
                  </a:lnTo>
                  <a:lnTo>
                    <a:pt x="21987" y="21023"/>
                  </a:lnTo>
                  <a:lnTo>
                    <a:pt x="28371" y="9968"/>
                  </a:lnTo>
                  <a:lnTo>
                    <a:pt x="36136" y="3769"/>
                  </a:lnTo>
                  <a:lnTo>
                    <a:pt x="44822" y="805"/>
                  </a:lnTo>
                  <a:lnTo>
                    <a:pt x="54123" y="0"/>
                  </a:lnTo>
                  <a:lnTo>
                    <a:pt x="73815" y="8463"/>
                  </a:lnTo>
                  <a:lnTo>
                    <a:pt x="117105" y="45122"/>
                  </a:lnTo>
                  <a:lnTo>
                    <a:pt x="137867" y="74626"/>
                  </a:lnTo>
                  <a:lnTo>
                    <a:pt x="159797" y="133975"/>
                  </a:lnTo>
                  <a:lnTo>
                    <a:pt x="166469" y="189826"/>
                  </a:lnTo>
                  <a:lnTo>
                    <a:pt x="167480" y="208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90715" y="1905658"/>
              <a:ext cx="130421" cy="197766"/>
            </a:xfrm>
            <a:custGeom>
              <a:avLst/>
              <a:gdLst/>
              <a:ahLst/>
              <a:cxnLst/>
              <a:rect l="0" t="0" r="0" b="0"/>
              <a:pathLst>
                <a:path w="130421" h="197766">
                  <a:moveTo>
                    <a:pt x="0" y="63171"/>
                  </a:moveTo>
                  <a:lnTo>
                    <a:pt x="6066" y="44973"/>
                  </a:lnTo>
                  <a:lnTo>
                    <a:pt x="2317" y="62068"/>
                  </a:lnTo>
                  <a:lnTo>
                    <a:pt x="457" y="119062"/>
                  </a:lnTo>
                  <a:lnTo>
                    <a:pt x="2543" y="148842"/>
                  </a:lnTo>
                  <a:lnTo>
                    <a:pt x="11269" y="169877"/>
                  </a:lnTo>
                  <a:lnTo>
                    <a:pt x="34924" y="194873"/>
                  </a:lnTo>
                  <a:lnTo>
                    <a:pt x="45509" y="197765"/>
                  </a:lnTo>
                  <a:lnTo>
                    <a:pt x="69749" y="194740"/>
                  </a:lnTo>
                  <a:lnTo>
                    <a:pt x="89881" y="182477"/>
                  </a:lnTo>
                  <a:lnTo>
                    <a:pt x="105458" y="165329"/>
                  </a:lnTo>
                  <a:lnTo>
                    <a:pt x="124990" y="122605"/>
                  </a:lnTo>
                  <a:lnTo>
                    <a:pt x="130420" y="96605"/>
                  </a:lnTo>
                  <a:lnTo>
                    <a:pt x="124374" y="4178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95508" y="1949203"/>
              <a:ext cx="258462" cy="198611"/>
            </a:xfrm>
            <a:custGeom>
              <a:avLst/>
              <a:gdLst/>
              <a:ahLst/>
              <a:cxnLst/>
              <a:rect l="0" t="0" r="0" b="0"/>
              <a:pathLst>
                <a:path w="258462" h="198611">
                  <a:moveTo>
                    <a:pt x="16305" y="72268"/>
                  </a:moveTo>
                  <a:lnTo>
                    <a:pt x="16305" y="121199"/>
                  </a:lnTo>
                  <a:lnTo>
                    <a:pt x="15135" y="143148"/>
                  </a:lnTo>
                  <a:lnTo>
                    <a:pt x="13185" y="144088"/>
                  </a:lnTo>
                  <a:lnTo>
                    <a:pt x="10716" y="141205"/>
                  </a:lnTo>
                  <a:lnTo>
                    <a:pt x="3308" y="90387"/>
                  </a:lnTo>
                  <a:lnTo>
                    <a:pt x="0" y="65113"/>
                  </a:lnTo>
                  <a:lnTo>
                    <a:pt x="10374" y="9541"/>
                  </a:lnTo>
                  <a:lnTo>
                    <a:pt x="15861" y="3544"/>
                  </a:lnTo>
                  <a:lnTo>
                    <a:pt x="23028" y="716"/>
                  </a:lnTo>
                  <a:lnTo>
                    <a:pt x="31316" y="0"/>
                  </a:lnTo>
                  <a:lnTo>
                    <a:pt x="49882" y="8563"/>
                  </a:lnTo>
                  <a:lnTo>
                    <a:pt x="76947" y="33116"/>
                  </a:lnTo>
                  <a:lnTo>
                    <a:pt x="91220" y="53697"/>
                  </a:lnTo>
                  <a:lnTo>
                    <a:pt x="103493" y="83403"/>
                  </a:lnTo>
                  <a:lnTo>
                    <a:pt x="103676" y="83201"/>
                  </a:lnTo>
                  <a:lnTo>
                    <a:pt x="102628" y="79557"/>
                  </a:lnTo>
                  <a:lnTo>
                    <a:pt x="106743" y="46482"/>
                  </a:lnTo>
                  <a:lnTo>
                    <a:pt x="118501" y="25322"/>
                  </a:lnTo>
                  <a:lnTo>
                    <a:pt x="126549" y="16404"/>
                  </a:lnTo>
                  <a:lnTo>
                    <a:pt x="136595" y="11629"/>
                  </a:lnTo>
                  <a:lnTo>
                    <a:pt x="160235" y="9443"/>
                  </a:lnTo>
                  <a:lnTo>
                    <a:pt x="183220" y="15490"/>
                  </a:lnTo>
                  <a:lnTo>
                    <a:pt x="203963" y="27146"/>
                  </a:lnTo>
                  <a:lnTo>
                    <a:pt x="227625" y="53440"/>
                  </a:lnTo>
                  <a:lnTo>
                    <a:pt x="250616" y="104147"/>
                  </a:lnTo>
                  <a:lnTo>
                    <a:pt x="257428" y="164868"/>
                  </a:lnTo>
                  <a:lnTo>
                    <a:pt x="258461" y="198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01022" y="1716145"/>
              <a:ext cx="187935" cy="385776"/>
            </a:xfrm>
            <a:custGeom>
              <a:avLst/>
              <a:gdLst/>
              <a:ahLst/>
              <a:cxnLst/>
              <a:rect l="0" t="0" r="0" b="0"/>
              <a:pathLst>
                <a:path w="187935" h="385776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2138" y="121679"/>
                  </a:lnTo>
                  <a:lnTo>
                    <a:pt x="16108" y="180722"/>
                  </a:lnTo>
                  <a:lnTo>
                    <a:pt x="24174" y="240330"/>
                  </a:lnTo>
                  <a:lnTo>
                    <a:pt x="33972" y="289837"/>
                  </a:lnTo>
                  <a:lnTo>
                    <a:pt x="43114" y="341031"/>
                  </a:lnTo>
                  <a:lnTo>
                    <a:pt x="45174" y="383886"/>
                  </a:lnTo>
                  <a:lnTo>
                    <a:pt x="43677" y="385775"/>
                  </a:lnTo>
                  <a:lnTo>
                    <a:pt x="41510" y="383525"/>
                  </a:lnTo>
                  <a:lnTo>
                    <a:pt x="37745" y="325473"/>
                  </a:lnTo>
                  <a:lnTo>
                    <a:pt x="37288" y="270051"/>
                  </a:lnTo>
                  <a:lnTo>
                    <a:pt x="42797" y="228064"/>
                  </a:lnTo>
                  <a:lnTo>
                    <a:pt x="51762" y="206257"/>
                  </a:lnTo>
                  <a:lnTo>
                    <a:pt x="57428" y="197166"/>
                  </a:lnTo>
                  <a:lnTo>
                    <a:pt x="64715" y="193445"/>
                  </a:lnTo>
                  <a:lnTo>
                    <a:pt x="73082" y="193304"/>
                  </a:lnTo>
                  <a:lnTo>
                    <a:pt x="90568" y="199386"/>
                  </a:lnTo>
                  <a:lnTo>
                    <a:pt x="128058" y="228955"/>
                  </a:lnTo>
                  <a:lnTo>
                    <a:pt x="170504" y="284959"/>
                  </a:lnTo>
                  <a:lnTo>
                    <a:pt x="185993" y="316059"/>
                  </a:lnTo>
                  <a:lnTo>
                    <a:pt x="187934" y="337002"/>
                  </a:lnTo>
                  <a:lnTo>
                    <a:pt x="183728" y="356839"/>
                  </a:lnTo>
                  <a:lnTo>
                    <a:pt x="174058" y="373454"/>
                  </a:lnTo>
                  <a:lnTo>
                    <a:pt x="165865" y="378821"/>
                  </a:lnTo>
                  <a:lnTo>
                    <a:pt x="144283" y="384784"/>
                  </a:lnTo>
                  <a:lnTo>
                    <a:pt x="122213" y="381195"/>
                  </a:lnTo>
                  <a:lnTo>
                    <a:pt x="61422" y="355040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8" y="1893547"/>
              <a:ext cx="157928" cy="184273"/>
            </a:xfrm>
            <a:custGeom>
              <a:avLst/>
              <a:gdLst/>
              <a:ahLst/>
              <a:cxnLst/>
              <a:rect l="0" t="0" r="0" b="0"/>
              <a:pathLst>
                <a:path w="157928" h="184273">
                  <a:moveTo>
                    <a:pt x="0" y="117396"/>
                  </a:moveTo>
                  <a:lnTo>
                    <a:pt x="55045" y="99437"/>
                  </a:lnTo>
                  <a:lnTo>
                    <a:pt x="90659" y="88028"/>
                  </a:lnTo>
                  <a:lnTo>
                    <a:pt x="108923" y="76657"/>
                  </a:lnTo>
                  <a:lnTo>
                    <a:pt x="114729" y="68010"/>
                  </a:lnTo>
                  <a:lnTo>
                    <a:pt x="121181" y="45923"/>
                  </a:lnTo>
                  <a:lnTo>
                    <a:pt x="120561" y="35822"/>
                  </a:lnTo>
                  <a:lnTo>
                    <a:pt x="113634" y="18360"/>
                  </a:lnTo>
                  <a:lnTo>
                    <a:pt x="99637" y="5919"/>
                  </a:lnTo>
                  <a:lnTo>
                    <a:pt x="90991" y="964"/>
                  </a:lnTo>
                  <a:lnTo>
                    <a:pt x="81718" y="0"/>
                  </a:lnTo>
                  <a:lnTo>
                    <a:pt x="62056" y="5168"/>
                  </a:lnTo>
                  <a:lnTo>
                    <a:pt x="44738" y="18384"/>
                  </a:lnTo>
                  <a:lnTo>
                    <a:pt x="30413" y="35956"/>
                  </a:lnTo>
                  <a:lnTo>
                    <a:pt x="7788" y="91767"/>
                  </a:lnTo>
                  <a:lnTo>
                    <a:pt x="6581" y="115364"/>
                  </a:lnTo>
                  <a:lnTo>
                    <a:pt x="11114" y="137549"/>
                  </a:lnTo>
                  <a:lnTo>
                    <a:pt x="20927" y="159108"/>
                  </a:lnTo>
                  <a:lnTo>
                    <a:pt x="29159" y="166261"/>
                  </a:lnTo>
                  <a:lnTo>
                    <a:pt x="83678" y="184272"/>
                  </a:lnTo>
                  <a:lnTo>
                    <a:pt x="121240" y="183484"/>
                  </a:lnTo>
                  <a:lnTo>
                    <a:pt x="138892" y="175624"/>
                  </a:lnTo>
                  <a:lnTo>
                    <a:pt x="157927" y="159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50857" y="1935816"/>
              <a:ext cx="82180" cy="181135"/>
            </a:xfrm>
            <a:custGeom>
              <a:avLst/>
              <a:gdLst/>
              <a:ahLst/>
              <a:cxnLst/>
              <a:rect l="0" t="0" r="0" b="0"/>
              <a:pathLst>
                <a:path w="82180" h="181135">
                  <a:moveTo>
                    <a:pt x="8480" y="22484"/>
                  </a:moveTo>
                  <a:lnTo>
                    <a:pt x="11599" y="79748"/>
                  </a:lnTo>
                  <a:lnTo>
                    <a:pt x="23134" y="140640"/>
                  </a:lnTo>
                  <a:lnTo>
                    <a:pt x="34338" y="181134"/>
                  </a:lnTo>
                  <a:lnTo>
                    <a:pt x="18467" y="126682"/>
                  </a:lnTo>
                  <a:lnTo>
                    <a:pt x="2559" y="73814"/>
                  </a:lnTo>
                  <a:lnTo>
                    <a:pt x="0" y="48417"/>
                  </a:lnTo>
                  <a:lnTo>
                    <a:pt x="5100" y="27771"/>
                  </a:lnTo>
                  <a:lnTo>
                    <a:pt x="9736" y="18989"/>
                  </a:lnTo>
                  <a:lnTo>
                    <a:pt x="27365" y="6113"/>
                  </a:lnTo>
                  <a:lnTo>
                    <a:pt x="38617" y="1042"/>
                  </a:lnTo>
                  <a:lnTo>
                    <a:pt x="48459" y="0"/>
                  </a:lnTo>
                  <a:lnTo>
                    <a:pt x="82179" y="11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85679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454176" y="1779316"/>
            <a:ext cx="1298300" cy="452726"/>
            <a:chOff x="7454176" y="1779316"/>
            <a:chExt cx="1298300" cy="452726"/>
          </a:xfrm>
        </p:grpSpPr>
        <p:sp>
          <p:nvSpPr>
            <p:cNvPr id="53" name="Freeform 52"/>
            <p:cNvSpPr/>
            <p:nvPr/>
          </p:nvSpPr>
          <p:spPr>
            <a:xfrm>
              <a:off x="7612103" y="1789844"/>
              <a:ext cx="5895" cy="336913"/>
            </a:xfrm>
            <a:custGeom>
              <a:avLst/>
              <a:gdLst/>
              <a:ahLst/>
              <a:cxnLst/>
              <a:rect l="0" t="0" r="0" b="0"/>
              <a:pathLst>
                <a:path w="5895" h="336913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5214" y="169786"/>
                  </a:lnTo>
                  <a:lnTo>
                    <a:pt x="1545" y="225782"/>
                  </a:lnTo>
                  <a:lnTo>
                    <a:pt x="5894" y="28662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54176" y="1779316"/>
              <a:ext cx="368498" cy="73700"/>
            </a:xfrm>
            <a:custGeom>
              <a:avLst/>
              <a:gdLst/>
              <a:ahLst/>
              <a:cxnLst/>
              <a:rect l="0" t="0" r="0" b="0"/>
              <a:pathLst>
                <a:path w="368498" h="73700">
                  <a:moveTo>
                    <a:pt x="368497" y="0"/>
                  </a:moveTo>
                  <a:lnTo>
                    <a:pt x="350517" y="15641"/>
                  </a:lnTo>
                  <a:lnTo>
                    <a:pt x="333599" y="23719"/>
                  </a:lnTo>
                  <a:lnTo>
                    <a:pt x="278503" y="23965"/>
                  </a:lnTo>
                  <a:lnTo>
                    <a:pt x="218227" y="32853"/>
                  </a:lnTo>
                  <a:lnTo>
                    <a:pt x="155930" y="45873"/>
                  </a:lnTo>
                  <a:lnTo>
                    <a:pt x="107163" y="56226"/>
                  </a:lnTo>
                  <a:lnTo>
                    <a:pt x="47858" y="6296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54176" y="2147927"/>
              <a:ext cx="305328" cy="31473"/>
            </a:xfrm>
            <a:custGeom>
              <a:avLst/>
              <a:gdLst/>
              <a:ahLst/>
              <a:cxnLst/>
              <a:rect l="0" t="0" r="0" b="0"/>
              <a:pathLst>
                <a:path w="305328" h="31473">
                  <a:moveTo>
                    <a:pt x="305327" y="31472"/>
                  </a:moveTo>
                  <a:lnTo>
                    <a:pt x="294148" y="14704"/>
                  </a:lnTo>
                  <a:lnTo>
                    <a:pt x="286176" y="9765"/>
                  </a:lnTo>
                  <a:lnTo>
                    <a:pt x="251429" y="2813"/>
                  </a:lnTo>
                  <a:lnTo>
                    <a:pt x="190998" y="464"/>
                  </a:lnTo>
                  <a:lnTo>
                    <a:pt x="133655" y="0"/>
                  </a:lnTo>
                  <a:lnTo>
                    <a:pt x="74927" y="1078"/>
                  </a:lnTo>
                  <a:lnTo>
                    <a:pt x="16881" y="8224"/>
                  </a:lnTo>
                  <a:lnTo>
                    <a:pt x="0" y="10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14647" y="1833100"/>
              <a:ext cx="144898" cy="356828"/>
            </a:xfrm>
            <a:custGeom>
              <a:avLst/>
              <a:gdLst/>
              <a:ahLst/>
              <a:cxnLst/>
              <a:rect l="0" t="0" r="0" b="0"/>
              <a:pathLst>
                <a:path w="144898" h="356828">
                  <a:moveTo>
                    <a:pt x="71198" y="356827"/>
                  </a:moveTo>
                  <a:lnTo>
                    <a:pt x="68078" y="314135"/>
                  </a:lnTo>
                  <a:lnTo>
                    <a:pt x="54409" y="259655"/>
                  </a:lnTo>
                  <a:lnTo>
                    <a:pt x="47864" y="200155"/>
                  </a:lnTo>
                  <a:lnTo>
                    <a:pt x="35652" y="142996"/>
                  </a:lnTo>
                  <a:lnTo>
                    <a:pt x="10162" y="89257"/>
                  </a:lnTo>
                  <a:lnTo>
                    <a:pt x="1251" y="50209"/>
                  </a:lnTo>
                  <a:lnTo>
                    <a:pt x="0" y="36602"/>
                  </a:lnTo>
                  <a:lnTo>
                    <a:pt x="2675" y="26360"/>
                  </a:lnTo>
                  <a:lnTo>
                    <a:pt x="7968" y="18363"/>
                  </a:lnTo>
                  <a:lnTo>
                    <a:pt x="15006" y="11861"/>
                  </a:lnTo>
                  <a:lnTo>
                    <a:pt x="35305" y="4637"/>
                  </a:lnTo>
                  <a:lnTo>
                    <a:pt x="86464" y="0"/>
                  </a:lnTo>
                  <a:lnTo>
                    <a:pt x="107619" y="5605"/>
                  </a:lnTo>
                  <a:lnTo>
                    <a:pt x="144897" y="19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12145" y="2021471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42114"/>
                  </a:moveTo>
                  <a:lnTo>
                    <a:pt x="131281" y="25346"/>
                  </a:lnTo>
                  <a:lnTo>
                    <a:pt x="124955" y="21577"/>
                  </a:lnTo>
                  <a:lnTo>
                    <a:pt x="68159" y="15305"/>
                  </a:lnTo>
                  <a:lnTo>
                    <a:pt x="12211" y="28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59626" y="1863544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4940" y="58616"/>
                  </a:lnTo>
                  <a:lnTo>
                    <a:pt x="976" y="121196"/>
                  </a:lnTo>
                  <a:lnTo>
                    <a:pt x="290" y="171350"/>
                  </a:lnTo>
                  <a:lnTo>
                    <a:pt x="58" y="230812"/>
                  </a:lnTo>
                  <a:lnTo>
                    <a:pt x="12" y="287618"/>
                  </a:lnTo>
                  <a:lnTo>
                    <a:pt x="3" y="34645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22757" y="2032000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42114"/>
                  </a:moveTo>
                  <a:lnTo>
                    <a:pt x="221098" y="19757"/>
                  </a:lnTo>
                  <a:lnTo>
                    <a:pt x="216419" y="14341"/>
                  </a:lnTo>
                  <a:lnTo>
                    <a:pt x="208619" y="11900"/>
                  </a:lnTo>
                  <a:lnTo>
                    <a:pt x="156891" y="10799"/>
                  </a:lnTo>
                  <a:lnTo>
                    <a:pt x="101858" y="16198"/>
                  </a:lnTo>
                  <a:lnTo>
                    <a:pt x="46687" y="140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64911" y="1874072"/>
              <a:ext cx="287565" cy="296864"/>
            </a:xfrm>
            <a:custGeom>
              <a:avLst/>
              <a:gdLst/>
              <a:ahLst/>
              <a:cxnLst/>
              <a:rect l="0" t="0" r="0" b="0"/>
              <a:pathLst>
                <a:path w="287565" h="296864">
                  <a:moveTo>
                    <a:pt x="0" y="0"/>
                  </a:moveTo>
                  <a:lnTo>
                    <a:pt x="5590" y="16768"/>
                  </a:lnTo>
                  <a:lnTo>
                    <a:pt x="5214" y="34358"/>
                  </a:lnTo>
                  <a:lnTo>
                    <a:pt x="3487" y="57384"/>
                  </a:lnTo>
                  <a:lnTo>
                    <a:pt x="7922" y="108640"/>
                  </a:lnTo>
                  <a:lnTo>
                    <a:pt x="10927" y="161391"/>
                  </a:lnTo>
                  <a:lnTo>
                    <a:pt x="17536" y="212896"/>
                  </a:lnTo>
                  <a:lnTo>
                    <a:pt x="23482" y="272814"/>
                  </a:lnTo>
                  <a:lnTo>
                    <a:pt x="26183" y="287161"/>
                  </a:lnTo>
                  <a:lnTo>
                    <a:pt x="25645" y="294386"/>
                  </a:lnTo>
                  <a:lnTo>
                    <a:pt x="22946" y="296863"/>
                  </a:lnTo>
                  <a:lnTo>
                    <a:pt x="18807" y="296175"/>
                  </a:lnTo>
                  <a:lnTo>
                    <a:pt x="16048" y="289867"/>
                  </a:lnTo>
                  <a:lnTo>
                    <a:pt x="11256" y="227237"/>
                  </a:lnTo>
                  <a:lnTo>
                    <a:pt x="22077" y="169264"/>
                  </a:lnTo>
                  <a:lnTo>
                    <a:pt x="25247" y="158467"/>
                  </a:lnTo>
                  <a:lnTo>
                    <a:pt x="30870" y="150098"/>
                  </a:lnTo>
                  <a:lnTo>
                    <a:pt x="46476" y="137680"/>
                  </a:lnTo>
                  <a:lnTo>
                    <a:pt x="54381" y="136240"/>
                  </a:lnTo>
                  <a:lnTo>
                    <a:pt x="61991" y="137620"/>
                  </a:lnTo>
                  <a:lnTo>
                    <a:pt x="76685" y="145393"/>
                  </a:lnTo>
                  <a:lnTo>
                    <a:pt x="91014" y="156646"/>
                  </a:lnTo>
                  <a:lnTo>
                    <a:pt x="106647" y="181724"/>
                  </a:lnTo>
                  <a:lnTo>
                    <a:pt x="129664" y="242396"/>
                  </a:lnTo>
                  <a:lnTo>
                    <a:pt x="140325" y="279401"/>
                  </a:lnTo>
                  <a:lnTo>
                    <a:pt x="143853" y="284534"/>
                  </a:lnTo>
                  <a:lnTo>
                    <a:pt x="147375" y="284446"/>
                  </a:lnTo>
                  <a:lnTo>
                    <a:pt x="183027" y="246561"/>
                  </a:lnTo>
                  <a:lnTo>
                    <a:pt x="239391" y="218366"/>
                  </a:lnTo>
                  <a:lnTo>
                    <a:pt x="269686" y="192483"/>
                  </a:lnTo>
                  <a:lnTo>
                    <a:pt x="285538" y="166217"/>
                  </a:lnTo>
                  <a:lnTo>
                    <a:pt x="287564" y="143284"/>
                  </a:lnTo>
                  <a:lnTo>
                    <a:pt x="286466" y="130618"/>
                  </a:lnTo>
                  <a:lnTo>
                    <a:pt x="275888" y="110305"/>
                  </a:lnTo>
                  <a:lnTo>
                    <a:pt x="268153" y="101613"/>
                  </a:lnTo>
                  <a:lnTo>
                    <a:pt x="259488" y="96988"/>
                  </a:lnTo>
                  <a:lnTo>
                    <a:pt x="240501" y="94968"/>
                  </a:lnTo>
                  <a:lnTo>
                    <a:pt x="210081" y="100409"/>
                  </a:lnTo>
                  <a:lnTo>
                    <a:pt x="192416" y="112477"/>
                  </a:lnTo>
                  <a:lnTo>
                    <a:pt x="155971" y="151639"/>
                  </a:lnTo>
                  <a:lnTo>
                    <a:pt x="146140" y="170341"/>
                  </a:lnTo>
                  <a:lnTo>
                    <a:pt x="139618" y="206189"/>
                  </a:lnTo>
                  <a:lnTo>
                    <a:pt x="143274" y="246447"/>
                  </a:lnTo>
                  <a:lnTo>
                    <a:pt x="154925" y="267849"/>
                  </a:lnTo>
                  <a:lnTo>
                    <a:pt x="162945" y="276832"/>
                  </a:lnTo>
                  <a:lnTo>
                    <a:pt x="172971" y="281651"/>
                  </a:lnTo>
                  <a:lnTo>
                    <a:pt x="230604" y="289745"/>
                  </a:lnTo>
                  <a:lnTo>
                    <a:pt x="2526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495668" y="2337326"/>
            <a:ext cx="1758260" cy="558011"/>
            <a:chOff x="4495668" y="2337326"/>
            <a:chExt cx="1758260" cy="558011"/>
          </a:xfrm>
        </p:grpSpPr>
        <p:sp>
          <p:nvSpPr>
            <p:cNvPr id="62" name="Freeform 61"/>
            <p:cNvSpPr/>
            <p:nvPr/>
          </p:nvSpPr>
          <p:spPr>
            <a:xfrm>
              <a:off x="4531294" y="2337326"/>
              <a:ext cx="164416" cy="558011"/>
            </a:xfrm>
            <a:custGeom>
              <a:avLst/>
              <a:gdLst/>
              <a:ahLst/>
              <a:cxnLst/>
              <a:rect l="0" t="0" r="0" b="0"/>
              <a:pathLst>
                <a:path w="164416" h="558011">
                  <a:moveTo>
                    <a:pt x="101244" y="558010"/>
                  </a:moveTo>
                  <a:lnTo>
                    <a:pt x="95655" y="499394"/>
                  </a:lnTo>
                  <a:lnTo>
                    <a:pt x="83286" y="444050"/>
                  </a:lnTo>
                  <a:lnTo>
                    <a:pt x="73047" y="395043"/>
                  </a:lnTo>
                  <a:lnTo>
                    <a:pt x="61434" y="343477"/>
                  </a:lnTo>
                  <a:lnTo>
                    <a:pt x="44865" y="291154"/>
                  </a:lnTo>
                  <a:lnTo>
                    <a:pt x="30857" y="238606"/>
                  </a:lnTo>
                  <a:lnTo>
                    <a:pt x="13578" y="187161"/>
                  </a:lnTo>
                  <a:lnTo>
                    <a:pt x="1700" y="139423"/>
                  </a:lnTo>
                  <a:lnTo>
                    <a:pt x="0" y="85374"/>
                  </a:lnTo>
                  <a:lnTo>
                    <a:pt x="7894" y="57831"/>
                  </a:lnTo>
                  <a:lnTo>
                    <a:pt x="15614" y="47913"/>
                  </a:lnTo>
                  <a:lnTo>
                    <a:pt x="36670" y="33773"/>
                  </a:lnTo>
                  <a:lnTo>
                    <a:pt x="90656" y="21229"/>
                  </a:lnTo>
                  <a:lnTo>
                    <a:pt x="147766" y="4887"/>
                  </a:lnTo>
                  <a:lnTo>
                    <a:pt x="1644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95668" y="263212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93803" y="9879"/>
                  </a:lnTo>
                  <a:lnTo>
                    <a:pt x="161018" y="2927"/>
                  </a:lnTo>
                  <a:lnTo>
                    <a:pt x="106849" y="578"/>
                  </a:lnTo>
                  <a:lnTo>
                    <a:pt x="44156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79938" y="2624428"/>
              <a:ext cx="94757" cy="212140"/>
            </a:xfrm>
            <a:custGeom>
              <a:avLst/>
              <a:gdLst/>
              <a:ahLst/>
              <a:cxnLst/>
              <a:rect l="0" t="0" r="0" b="0"/>
              <a:pathLst>
                <a:path w="94757" h="212140">
                  <a:moveTo>
                    <a:pt x="0" y="112981"/>
                  </a:moveTo>
                  <a:lnTo>
                    <a:pt x="15640" y="140537"/>
                  </a:lnTo>
                  <a:lnTo>
                    <a:pt x="34328" y="193640"/>
                  </a:lnTo>
                  <a:lnTo>
                    <a:pt x="42163" y="210831"/>
                  </a:lnTo>
                  <a:lnTo>
                    <a:pt x="40977" y="212139"/>
                  </a:lnTo>
                  <a:lnTo>
                    <a:pt x="37846" y="210672"/>
                  </a:lnTo>
                  <a:lnTo>
                    <a:pt x="7927" y="150547"/>
                  </a:lnTo>
                  <a:lnTo>
                    <a:pt x="1043" y="87353"/>
                  </a:lnTo>
                  <a:lnTo>
                    <a:pt x="2546" y="33223"/>
                  </a:lnTo>
                  <a:lnTo>
                    <a:pt x="11269" y="9682"/>
                  </a:lnTo>
                  <a:lnTo>
                    <a:pt x="19211" y="3171"/>
                  </a:lnTo>
                  <a:lnTo>
                    <a:pt x="29185" y="0"/>
                  </a:lnTo>
                  <a:lnTo>
                    <a:pt x="62459" y="1126"/>
                  </a:lnTo>
                  <a:lnTo>
                    <a:pt x="94756" y="7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65560" y="2633695"/>
              <a:ext cx="203933" cy="191016"/>
            </a:xfrm>
            <a:custGeom>
              <a:avLst/>
              <a:gdLst/>
              <a:ahLst/>
              <a:cxnLst/>
              <a:rect l="0" t="0" r="0" b="0"/>
              <a:pathLst>
                <a:path w="203933" h="191016">
                  <a:moveTo>
                    <a:pt x="119704" y="93185"/>
                  </a:moveTo>
                  <a:lnTo>
                    <a:pt x="125293" y="76418"/>
                  </a:lnTo>
                  <a:lnTo>
                    <a:pt x="121798" y="55707"/>
                  </a:lnTo>
                  <a:lnTo>
                    <a:pt x="111276" y="32075"/>
                  </a:lnTo>
                  <a:lnTo>
                    <a:pt x="94901" y="9873"/>
                  </a:lnTo>
                  <a:lnTo>
                    <a:pt x="84451" y="3719"/>
                  </a:lnTo>
                  <a:lnTo>
                    <a:pt x="60363" y="0"/>
                  </a:lnTo>
                  <a:lnTo>
                    <a:pt x="40298" y="5366"/>
                  </a:lnTo>
                  <a:lnTo>
                    <a:pt x="31671" y="10073"/>
                  </a:lnTo>
                  <a:lnTo>
                    <a:pt x="18967" y="27780"/>
                  </a:lnTo>
                  <a:lnTo>
                    <a:pt x="1279" y="77276"/>
                  </a:lnTo>
                  <a:lnTo>
                    <a:pt x="0" y="101323"/>
                  </a:lnTo>
                  <a:lnTo>
                    <a:pt x="8711" y="145356"/>
                  </a:lnTo>
                  <a:lnTo>
                    <a:pt x="23906" y="171684"/>
                  </a:lnTo>
                  <a:lnTo>
                    <a:pt x="39693" y="183836"/>
                  </a:lnTo>
                  <a:lnTo>
                    <a:pt x="48816" y="188714"/>
                  </a:lnTo>
                  <a:lnTo>
                    <a:pt x="68311" y="191015"/>
                  </a:lnTo>
                  <a:lnTo>
                    <a:pt x="78423" y="189990"/>
                  </a:lnTo>
                  <a:lnTo>
                    <a:pt x="86334" y="185798"/>
                  </a:lnTo>
                  <a:lnTo>
                    <a:pt x="117115" y="144159"/>
                  </a:lnTo>
                  <a:lnTo>
                    <a:pt x="126346" y="108159"/>
                  </a:lnTo>
                  <a:lnTo>
                    <a:pt x="126471" y="103168"/>
                  </a:lnTo>
                  <a:lnTo>
                    <a:pt x="125386" y="103350"/>
                  </a:lnTo>
                  <a:lnTo>
                    <a:pt x="123492" y="106981"/>
                  </a:lnTo>
                  <a:lnTo>
                    <a:pt x="124569" y="111741"/>
                  </a:lnTo>
                  <a:lnTo>
                    <a:pt x="149776" y="155800"/>
                  </a:lnTo>
                  <a:lnTo>
                    <a:pt x="203932" y="187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79108" y="2600538"/>
              <a:ext cx="158841" cy="182013"/>
            </a:xfrm>
            <a:custGeom>
              <a:avLst/>
              <a:gdLst/>
              <a:ahLst/>
              <a:cxnLst/>
              <a:rect l="0" t="0" r="0" b="0"/>
              <a:pathLst>
                <a:path w="158841" h="182013">
                  <a:moveTo>
                    <a:pt x="137783" y="0"/>
                  </a:moveTo>
                  <a:lnTo>
                    <a:pt x="132194" y="16768"/>
                  </a:lnTo>
                  <a:lnTo>
                    <a:pt x="127038" y="20538"/>
                  </a:lnTo>
                  <a:lnTo>
                    <a:pt x="120091" y="21881"/>
                  </a:lnTo>
                  <a:lnTo>
                    <a:pt x="63454" y="15916"/>
                  </a:lnTo>
                  <a:lnTo>
                    <a:pt x="43917" y="21112"/>
                  </a:lnTo>
                  <a:lnTo>
                    <a:pt x="27434" y="31220"/>
                  </a:lnTo>
                  <a:lnTo>
                    <a:pt x="5001" y="61243"/>
                  </a:lnTo>
                  <a:lnTo>
                    <a:pt x="0" y="86491"/>
                  </a:lnTo>
                  <a:lnTo>
                    <a:pt x="6321" y="135238"/>
                  </a:lnTo>
                  <a:lnTo>
                    <a:pt x="21102" y="162383"/>
                  </a:lnTo>
                  <a:lnTo>
                    <a:pt x="39911" y="174726"/>
                  </a:lnTo>
                  <a:lnTo>
                    <a:pt x="51478" y="179655"/>
                  </a:lnTo>
                  <a:lnTo>
                    <a:pt x="76808" y="182012"/>
                  </a:lnTo>
                  <a:lnTo>
                    <a:pt x="134346" y="172148"/>
                  </a:lnTo>
                  <a:lnTo>
                    <a:pt x="15884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48172" y="2389969"/>
              <a:ext cx="68762" cy="421140"/>
            </a:xfrm>
            <a:custGeom>
              <a:avLst/>
              <a:gdLst/>
              <a:ahLst/>
              <a:cxnLst/>
              <a:rect l="0" t="0" r="0" b="0"/>
              <a:pathLst>
                <a:path w="68762" h="421140">
                  <a:moveTo>
                    <a:pt x="5589" y="0"/>
                  </a:moveTo>
                  <a:lnTo>
                    <a:pt x="0" y="16767"/>
                  </a:lnTo>
                  <a:lnTo>
                    <a:pt x="4442" y="73025"/>
                  </a:lnTo>
                  <a:lnTo>
                    <a:pt x="12138" y="136150"/>
                  </a:lnTo>
                  <a:lnTo>
                    <a:pt x="16109" y="196318"/>
                  </a:lnTo>
                  <a:lnTo>
                    <a:pt x="27338" y="249868"/>
                  </a:lnTo>
                  <a:lnTo>
                    <a:pt x="40821" y="305420"/>
                  </a:lnTo>
                  <a:lnTo>
                    <a:pt x="53579" y="357077"/>
                  </a:lnTo>
                  <a:lnTo>
                    <a:pt x="60432" y="401769"/>
                  </a:lnTo>
                  <a:lnTo>
                    <a:pt x="6876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59005" y="253736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63171"/>
                  </a:moveTo>
                  <a:lnTo>
                    <a:pt x="247095" y="46404"/>
                  </a:lnTo>
                  <a:lnTo>
                    <a:pt x="240769" y="40295"/>
                  </a:lnTo>
                  <a:lnTo>
                    <a:pt x="189561" y="18233"/>
                  </a:lnTo>
                  <a:lnTo>
                    <a:pt x="139003" y="12051"/>
                  </a:lnTo>
                  <a:lnTo>
                    <a:pt x="80836" y="7710"/>
                  </a:lnTo>
                  <a:lnTo>
                    <a:pt x="36819" y="22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99210" y="2600538"/>
              <a:ext cx="17765" cy="210571"/>
            </a:xfrm>
            <a:custGeom>
              <a:avLst/>
              <a:gdLst/>
              <a:ahLst/>
              <a:cxnLst/>
              <a:rect l="0" t="0" r="0" b="0"/>
              <a:pathLst>
                <a:path w="17765" h="210571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11490" y="145881"/>
                  </a:lnTo>
                  <a:lnTo>
                    <a:pt x="14976" y="173631"/>
                  </a:lnTo>
                  <a:lnTo>
                    <a:pt x="1776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27502" y="250578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19113" y="2590010"/>
              <a:ext cx="168224" cy="182086"/>
            </a:xfrm>
            <a:custGeom>
              <a:avLst/>
              <a:gdLst/>
              <a:ahLst/>
              <a:cxnLst/>
              <a:rect l="0" t="0" r="0" b="0"/>
              <a:pathLst>
                <a:path w="168224" h="182086">
                  <a:moveTo>
                    <a:pt x="66317" y="52643"/>
                  </a:moveTo>
                  <a:lnTo>
                    <a:pt x="60728" y="35875"/>
                  </a:lnTo>
                  <a:lnTo>
                    <a:pt x="56742" y="33275"/>
                  </a:lnTo>
                  <a:lnTo>
                    <a:pt x="51745" y="33882"/>
                  </a:lnTo>
                  <a:lnTo>
                    <a:pt x="33533" y="45914"/>
                  </a:lnTo>
                  <a:lnTo>
                    <a:pt x="21331" y="59011"/>
                  </a:lnTo>
                  <a:lnTo>
                    <a:pt x="182" y="106124"/>
                  </a:lnTo>
                  <a:lnTo>
                    <a:pt x="0" y="116373"/>
                  </a:lnTo>
                  <a:lnTo>
                    <a:pt x="6037" y="137119"/>
                  </a:lnTo>
                  <a:lnTo>
                    <a:pt x="19639" y="154918"/>
                  </a:lnTo>
                  <a:lnTo>
                    <a:pt x="28179" y="162940"/>
                  </a:lnTo>
                  <a:lnTo>
                    <a:pt x="68145" y="179820"/>
                  </a:lnTo>
                  <a:lnTo>
                    <a:pt x="94035" y="182085"/>
                  </a:lnTo>
                  <a:lnTo>
                    <a:pt x="105853" y="181052"/>
                  </a:lnTo>
                  <a:lnTo>
                    <a:pt x="128342" y="170544"/>
                  </a:lnTo>
                  <a:lnTo>
                    <a:pt x="147696" y="154176"/>
                  </a:lnTo>
                  <a:lnTo>
                    <a:pt x="160197" y="135203"/>
                  </a:lnTo>
                  <a:lnTo>
                    <a:pt x="168223" y="99202"/>
                  </a:lnTo>
                  <a:lnTo>
                    <a:pt x="163860" y="78795"/>
                  </a:lnTo>
                  <a:lnTo>
                    <a:pt x="127605" y="19276"/>
                  </a:lnTo>
                  <a:lnTo>
                    <a:pt x="119682" y="8567"/>
                  </a:lnTo>
                  <a:lnTo>
                    <a:pt x="1084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64414" y="2579485"/>
              <a:ext cx="189514" cy="178982"/>
            </a:xfrm>
            <a:custGeom>
              <a:avLst/>
              <a:gdLst/>
              <a:ahLst/>
              <a:cxnLst/>
              <a:rect l="0" t="0" r="0" b="0"/>
              <a:pathLst>
                <a:path w="189514" h="178982">
                  <a:moveTo>
                    <a:pt x="0" y="73696"/>
                  </a:moveTo>
                  <a:lnTo>
                    <a:pt x="14654" y="126724"/>
                  </a:lnTo>
                  <a:lnTo>
                    <a:pt x="19160" y="169216"/>
                  </a:lnTo>
                  <a:lnTo>
                    <a:pt x="18623" y="175981"/>
                  </a:lnTo>
                  <a:lnTo>
                    <a:pt x="17095" y="176981"/>
                  </a:lnTo>
                  <a:lnTo>
                    <a:pt x="14906" y="174138"/>
                  </a:lnTo>
                  <a:lnTo>
                    <a:pt x="4158" y="135954"/>
                  </a:lnTo>
                  <a:lnTo>
                    <a:pt x="3941" y="83351"/>
                  </a:lnTo>
                  <a:lnTo>
                    <a:pt x="14817" y="33489"/>
                  </a:lnTo>
                  <a:lnTo>
                    <a:pt x="30387" y="6151"/>
                  </a:lnTo>
                  <a:lnTo>
                    <a:pt x="37806" y="1760"/>
                  </a:lnTo>
                  <a:lnTo>
                    <a:pt x="55407" y="0"/>
                  </a:lnTo>
                  <a:lnTo>
                    <a:pt x="85047" y="5587"/>
                  </a:lnTo>
                  <a:lnTo>
                    <a:pt x="116056" y="20240"/>
                  </a:lnTo>
                  <a:lnTo>
                    <a:pt x="130740" y="35900"/>
                  </a:lnTo>
                  <a:lnTo>
                    <a:pt x="160847" y="93198"/>
                  </a:lnTo>
                  <a:lnTo>
                    <a:pt x="181954" y="156102"/>
                  </a:lnTo>
                  <a:lnTo>
                    <a:pt x="189513" y="178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611896" y="2379440"/>
            <a:ext cx="3221721" cy="536954"/>
            <a:chOff x="6611896" y="2379440"/>
            <a:chExt cx="3221721" cy="536954"/>
          </a:xfrm>
        </p:grpSpPr>
        <p:sp>
          <p:nvSpPr>
            <p:cNvPr id="74" name="Freeform 73"/>
            <p:cNvSpPr/>
            <p:nvPr/>
          </p:nvSpPr>
          <p:spPr>
            <a:xfrm>
              <a:off x="6611896" y="2558425"/>
              <a:ext cx="42115" cy="168456"/>
            </a:xfrm>
            <a:custGeom>
              <a:avLst/>
              <a:gdLst/>
              <a:ahLst/>
              <a:cxnLst/>
              <a:rect l="0" t="0" r="0" b="0"/>
              <a:pathLst>
                <a:path w="42115" h="168456">
                  <a:moveTo>
                    <a:pt x="42114" y="0"/>
                  </a:moveTo>
                  <a:lnTo>
                    <a:pt x="33781" y="37477"/>
                  </a:lnTo>
                  <a:lnTo>
                    <a:pt x="30221" y="62280"/>
                  </a:lnTo>
                  <a:lnTo>
                    <a:pt x="15112" y="116330"/>
                  </a:lnTo>
                  <a:lnTo>
                    <a:pt x="8767" y="148722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64538" y="2474197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38647" y="2555162"/>
              <a:ext cx="210287" cy="158113"/>
            </a:xfrm>
            <a:custGeom>
              <a:avLst/>
              <a:gdLst/>
              <a:ahLst/>
              <a:cxnLst/>
              <a:rect l="0" t="0" r="0" b="0"/>
              <a:pathLst>
                <a:path w="210287" h="158113">
                  <a:moveTo>
                    <a:pt x="136462" y="34848"/>
                  </a:moveTo>
                  <a:lnTo>
                    <a:pt x="130872" y="18080"/>
                  </a:lnTo>
                  <a:lnTo>
                    <a:pt x="118770" y="6729"/>
                  </a:lnTo>
                  <a:lnTo>
                    <a:pt x="110629" y="2064"/>
                  </a:lnTo>
                  <a:lnTo>
                    <a:pt x="92225" y="0"/>
                  </a:lnTo>
                  <a:lnTo>
                    <a:pt x="51814" y="8207"/>
                  </a:lnTo>
                  <a:lnTo>
                    <a:pt x="20524" y="23315"/>
                  </a:lnTo>
                  <a:lnTo>
                    <a:pt x="5775" y="42200"/>
                  </a:lnTo>
                  <a:lnTo>
                    <a:pt x="204" y="53788"/>
                  </a:lnTo>
                  <a:lnTo>
                    <a:pt x="0" y="62682"/>
                  </a:lnTo>
                  <a:lnTo>
                    <a:pt x="3374" y="69782"/>
                  </a:lnTo>
                  <a:lnTo>
                    <a:pt x="9132" y="75685"/>
                  </a:lnTo>
                  <a:lnTo>
                    <a:pt x="28008" y="82243"/>
                  </a:lnTo>
                  <a:lnTo>
                    <a:pt x="50825" y="83989"/>
                  </a:lnTo>
                  <a:lnTo>
                    <a:pt x="110280" y="72529"/>
                  </a:lnTo>
                  <a:lnTo>
                    <a:pt x="134184" y="75382"/>
                  </a:lnTo>
                  <a:lnTo>
                    <a:pt x="196313" y="101000"/>
                  </a:lnTo>
                  <a:lnTo>
                    <a:pt x="204439" y="107025"/>
                  </a:lnTo>
                  <a:lnTo>
                    <a:pt x="208686" y="114552"/>
                  </a:lnTo>
                  <a:lnTo>
                    <a:pt x="210286" y="132273"/>
                  </a:lnTo>
                  <a:lnTo>
                    <a:pt x="206735" y="139572"/>
                  </a:lnTo>
                  <a:lnTo>
                    <a:pt x="193430" y="150802"/>
                  </a:lnTo>
                  <a:lnTo>
                    <a:pt x="160620" y="158112"/>
                  </a:lnTo>
                  <a:lnTo>
                    <a:pt x="104876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47757" y="2527691"/>
              <a:ext cx="213754" cy="388703"/>
            </a:xfrm>
            <a:custGeom>
              <a:avLst/>
              <a:gdLst/>
              <a:ahLst/>
              <a:cxnLst/>
              <a:rect l="0" t="0" r="0" b="0"/>
              <a:pathLst>
                <a:path w="213754" h="388703">
                  <a:moveTo>
                    <a:pt x="137963" y="136018"/>
                  </a:moveTo>
                  <a:lnTo>
                    <a:pt x="155921" y="82144"/>
                  </a:lnTo>
                  <a:lnTo>
                    <a:pt x="162713" y="61771"/>
                  </a:lnTo>
                  <a:lnTo>
                    <a:pt x="162651" y="52595"/>
                  </a:lnTo>
                  <a:lnTo>
                    <a:pt x="156345" y="36160"/>
                  </a:lnTo>
                  <a:lnTo>
                    <a:pt x="134051" y="8165"/>
                  </a:lnTo>
                  <a:lnTo>
                    <a:pt x="124826" y="2820"/>
                  </a:lnTo>
                  <a:lnTo>
                    <a:pt x="105218" y="0"/>
                  </a:lnTo>
                  <a:lnTo>
                    <a:pt x="74448" y="4990"/>
                  </a:lnTo>
                  <a:lnTo>
                    <a:pt x="48694" y="19466"/>
                  </a:lnTo>
                  <a:lnTo>
                    <a:pt x="11881" y="55275"/>
                  </a:lnTo>
                  <a:lnTo>
                    <a:pt x="4776" y="64642"/>
                  </a:lnTo>
                  <a:lnTo>
                    <a:pt x="0" y="90647"/>
                  </a:lnTo>
                  <a:lnTo>
                    <a:pt x="2946" y="119363"/>
                  </a:lnTo>
                  <a:lnTo>
                    <a:pt x="12055" y="143824"/>
                  </a:lnTo>
                  <a:lnTo>
                    <a:pt x="27022" y="160155"/>
                  </a:lnTo>
                  <a:lnTo>
                    <a:pt x="35926" y="166147"/>
                  </a:lnTo>
                  <a:lnTo>
                    <a:pt x="55179" y="169686"/>
                  </a:lnTo>
                  <a:lnTo>
                    <a:pt x="65225" y="168992"/>
                  </a:lnTo>
                  <a:lnTo>
                    <a:pt x="82628" y="161982"/>
                  </a:lnTo>
                  <a:lnTo>
                    <a:pt x="98162" y="149897"/>
                  </a:lnTo>
                  <a:lnTo>
                    <a:pt x="118891" y="123363"/>
                  </a:lnTo>
                  <a:lnTo>
                    <a:pt x="128707" y="103488"/>
                  </a:lnTo>
                  <a:lnTo>
                    <a:pt x="131792" y="102633"/>
                  </a:lnTo>
                  <a:lnTo>
                    <a:pt x="133848" y="107912"/>
                  </a:lnTo>
                  <a:lnTo>
                    <a:pt x="138474" y="127036"/>
                  </a:lnTo>
                  <a:lnTo>
                    <a:pt x="165314" y="189966"/>
                  </a:lnTo>
                  <a:lnTo>
                    <a:pt x="183490" y="250386"/>
                  </a:lnTo>
                  <a:lnTo>
                    <a:pt x="204241" y="304284"/>
                  </a:lnTo>
                  <a:lnTo>
                    <a:pt x="210224" y="314876"/>
                  </a:lnTo>
                  <a:lnTo>
                    <a:pt x="213753" y="336003"/>
                  </a:lnTo>
                  <a:lnTo>
                    <a:pt x="213056" y="346551"/>
                  </a:lnTo>
                  <a:lnTo>
                    <a:pt x="206042" y="364509"/>
                  </a:lnTo>
                  <a:lnTo>
                    <a:pt x="200897" y="372574"/>
                  </a:lnTo>
                  <a:lnTo>
                    <a:pt x="191617" y="377950"/>
                  </a:lnTo>
                  <a:lnTo>
                    <a:pt x="165708" y="383924"/>
                  </a:lnTo>
                  <a:lnTo>
                    <a:pt x="109822" y="380523"/>
                  </a:lnTo>
                  <a:lnTo>
                    <a:pt x="53722" y="381757"/>
                  </a:lnTo>
                  <a:lnTo>
                    <a:pt x="1092" y="388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80476" y="2505782"/>
              <a:ext cx="94758" cy="210810"/>
            </a:xfrm>
            <a:custGeom>
              <a:avLst/>
              <a:gdLst/>
              <a:ahLst/>
              <a:cxnLst/>
              <a:rect l="0" t="0" r="0" b="0"/>
              <a:pathLst>
                <a:path w="94758" h="210810">
                  <a:moveTo>
                    <a:pt x="0" y="84228"/>
                  </a:moveTo>
                  <a:lnTo>
                    <a:pt x="27512" y="147656"/>
                  </a:lnTo>
                  <a:lnTo>
                    <a:pt x="45550" y="205665"/>
                  </a:lnTo>
                  <a:lnTo>
                    <a:pt x="44404" y="210809"/>
                  </a:lnTo>
                  <a:lnTo>
                    <a:pt x="40132" y="210729"/>
                  </a:lnTo>
                  <a:lnTo>
                    <a:pt x="33774" y="207167"/>
                  </a:lnTo>
                  <a:lnTo>
                    <a:pt x="23589" y="193850"/>
                  </a:lnTo>
                  <a:lnTo>
                    <a:pt x="7519" y="156704"/>
                  </a:lnTo>
                  <a:lnTo>
                    <a:pt x="2228" y="114801"/>
                  </a:lnTo>
                  <a:lnTo>
                    <a:pt x="6249" y="65341"/>
                  </a:lnTo>
                  <a:lnTo>
                    <a:pt x="11185" y="52919"/>
                  </a:lnTo>
                  <a:lnTo>
                    <a:pt x="26029" y="35998"/>
                  </a:lnTo>
                  <a:lnTo>
                    <a:pt x="71235" y="115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95379" y="2534214"/>
              <a:ext cx="138312" cy="186424"/>
            </a:xfrm>
            <a:custGeom>
              <a:avLst/>
              <a:gdLst/>
              <a:ahLst/>
              <a:cxnLst/>
              <a:rect l="0" t="0" r="0" b="0"/>
              <a:pathLst>
                <a:path w="138312" h="186424">
                  <a:moveTo>
                    <a:pt x="21968" y="129495"/>
                  </a:moveTo>
                  <a:lnTo>
                    <a:pt x="27557" y="112728"/>
                  </a:lnTo>
                  <a:lnTo>
                    <a:pt x="39660" y="101376"/>
                  </a:lnTo>
                  <a:lnTo>
                    <a:pt x="57907" y="93601"/>
                  </a:lnTo>
                  <a:lnTo>
                    <a:pt x="93318" y="85715"/>
                  </a:lnTo>
                  <a:lnTo>
                    <a:pt x="115681" y="71433"/>
                  </a:lnTo>
                  <a:lnTo>
                    <a:pt x="131078" y="53387"/>
                  </a:lnTo>
                  <a:lnTo>
                    <a:pt x="136822" y="43661"/>
                  </a:lnTo>
                  <a:lnTo>
                    <a:pt x="138311" y="34838"/>
                  </a:lnTo>
                  <a:lnTo>
                    <a:pt x="136965" y="26616"/>
                  </a:lnTo>
                  <a:lnTo>
                    <a:pt x="133728" y="18795"/>
                  </a:lnTo>
                  <a:lnTo>
                    <a:pt x="120772" y="6986"/>
                  </a:lnTo>
                  <a:lnTo>
                    <a:pt x="112403" y="2199"/>
                  </a:lnTo>
                  <a:lnTo>
                    <a:pt x="93747" y="0"/>
                  </a:lnTo>
                  <a:lnTo>
                    <a:pt x="73757" y="4091"/>
                  </a:lnTo>
                  <a:lnTo>
                    <a:pt x="53174" y="13709"/>
                  </a:lnTo>
                  <a:lnTo>
                    <a:pt x="35448" y="32021"/>
                  </a:lnTo>
                  <a:lnTo>
                    <a:pt x="5003" y="76316"/>
                  </a:lnTo>
                  <a:lnTo>
                    <a:pt x="0" y="97671"/>
                  </a:lnTo>
                  <a:lnTo>
                    <a:pt x="2846" y="118861"/>
                  </a:lnTo>
                  <a:lnTo>
                    <a:pt x="30166" y="171596"/>
                  </a:lnTo>
                  <a:lnTo>
                    <a:pt x="39131" y="178619"/>
                  </a:lnTo>
                  <a:lnTo>
                    <a:pt x="61572" y="186423"/>
                  </a:lnTo>
                  <a:lnTo>
                    <a:pt x="110155" y="183511"/>
                  </a:lnTo>
                  <a:lnTo>
                    <a:pt x="127253" y="182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92381" y="2576219"/>
              <a:ext cx="193465" cy="171719"/>
            </a:xfrm>
            <a:custGeom>
              <a:avLst/>
              <a:gdLst/>
              <a:ahLst/>
              <a:cxnLst/>
              <a:rect l="0" t="0" r="0" b="0"/>
              <a:pathLst>
                <a:path w="193465" h="171719">
                  <a:moveTo>
                    <a:pt x="109235" y="34848"/>
                  </a:moveTo>
                  <a:lnTo>
                    <a:pt x="103646" y="18080"/>
                  </a:lnTo>
                  <a:lnTo>
                    <a:pt x="91543" y="6729"/>
                  </a:lnTo>
                  <a:lnTo>
                    <a:pt x="83403" y="2064"/>
                  </a:lnTo>
                  <a:lnTo>
                    <a:pt x="64999" y="0"/>
                  </a:lnTo>
                  <a:lnTo>
                    <a:pt x="46291" y="4152"/>
                  </a:lnTo>
                  <a:lnTo>
                    <a:pt x="30177" y="13796"/>
                  </a:lnTo>
                  <a:lnTo>
                    <a:pt x="18337" y="32121"/>
                  </a:lnTo>
                  <a:lnTo>
                    <a:pt x="1203" y="82012"/>
                  </a:lnTo>
                  <a:lnTo>
                    <a:pt x="0" y="106113"/>
                  </a:lnTo>
                  <a:lnTo>
                    <a:pt x="4534" y="127352"/>
                  </a:lnTo>
                  <a:lnTo>
                    <a:pt x="14348" y="144591"/>
                  </a:lnTo>
                  <a:lnTo>
                    <a:pt x="21410" y="147785"/>
                  </a:lnTo>
                  <a:lnTo>
                    <a:pt x="29629" y="147574"/>
                  </a:lnTo>
                  <a:lnTo>
                    <a:pt x="57962" y="136098"/>
                  </a:lnTo>
                  <a:lnTo>
                    <a:pt x="68035" y="130424"/>
                  </a:lnTo>
                  <a:lnTo>
                    <a:pt x="82345" y="114761"/>
                  </a:lnTo>
                  <a:lnTo>
                    <a:pt x="96979" y="83092"/>
                  </a:lnTo>
                  <a:lnTo>
                    <a:pt x="101065" y="70520"/>
                  </a:lnTo>
                  <a:lnTo>
                    <a:pt x="103788" y="66818"/>
                  </a:lnTo>
                  <a:lnTo>
                    <a:pt x="105604" y="69030"/>
                  </a:lnTo>
                  <a:lnTo>
                    <a:pt x="118332" y="110276"/>
                  </a:lnTo>
                  <a:lnTo>
                    <a:pt x="129267" y="130373"/>
                  </a:lnTo>
                  <a:lnTo>
                    <a:pt x="148164" y="144764"/>
                  </a:lnTo>
                  <a:lnTo>
                    <a:pt x="193464" y="17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27958" y="2379440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4463" y="39688"/>
                  </a:lnTo>
                  <a:lnTo>
                    <a:pt x="3909" y="100026"/>
                  </a:lnTo>
                  <a:lnTo>
                    <a:pt x="772" y="163171"/>
                  </a:lnTo>
                  <a:lnTo>
                    <a:pt x="229" y="214593"/>
                  </a:lnTo>
                  <a:lnTo>
                    <a:pt x="68" y="266874"/>
                  </a:lnTo>
                  <a:lnTo>
                    <a:pt x="13" y="3244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91088" y="2549345"/>
              <a:ext cx="221099" cy="30137"/>
            </a:xfrm>
            <a:custGeom>
              <a:avLst/>
              <a:gdLst/>
              <a:ahLst/>
              <a:cxnLst/>
              <a:rect l="0" t="0" r="0" b="0"/>
              <a:pathLst>
                <a:path w="221099" h="30137">
                  <a:moveTo>
                    <a:pt x="221098" y="30136"/>
                  </a:moveTo>
                  <a:lnTo>
                    <a:pt x="215509" y="13369"/>
                  </a:lnTo>
                  <a:lnTo>
                    <a:pt x="209183" y="9599"/>
                  </a:lnTo>
                  <a:lnTo>
                    <a:pt x="152387" y="8917"/>
                  </a:lnTo>
                  <a:lnTo>
                    <a:pt x="90629" y="1812"/>
                  </a:lnTo>
                  <a:lnTo>
                    <a:pt x="60946" y="0"/>
                  </a:lnTo>
                  <a:lnTo>
                    <a:pt x="38396" y="5434"/>
                  </a:lnTo>
                  <a:lnTo>
                    <a:pt x="21744" y="12139"/>
                  </a:lnTo>
                  <a:lnTo>
                    <a:pt x="15666" y="12289"/>
                  </a:lnTo>
                  <a:lnTo>
                    <a:pt x="0" y="9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19608" y="2534803"/>
              <a:ext cx="126688" cy="160628"/>
            </a:xfrm>
            <a:custGeom>
              <a:avLst/>
              <a:gdLst/>
              <a:ahLst/>
              <a:cxnLst/>
              <a:rect l="0" t="0" r="0" b="0"/>
              <a:pathLst>
                <a:path w="126688" h="160628">
                  <a:moveTo>
                    <a:pt x="3107" y="76264"/>
                  </a:moveTo>
                  <a:lnTo>
                    <a:pt x="8696" y="93032"/>
                  </a:lnTo>
                  <a:lnTo>
                    <a:pt x="13852" y="95631"/>
                  </a:lnTo>
                  <a:lnTo>
                    <a:pt x="20798" y="95025"/>
                  </a:lnTo>
                  <a:lnTo>
                    <a:pt x="50463" y="89232"/>
                  </a:lnTo>
                  <a:lnTo>
                    <a:pt x="96819" y="81685"/>
                  </a:lnTo>
                  <a:lnTo>
                    <a:pt x="123550" y="66692"/>
                  </a:lnTo>
                  <a:lnTo>
                    <a:pt x="126687" y="58184"/>
                  </a:lnTo>
                  <a:lnTo>
                    <a:pt x="123932" y="36253"/>
                  </a:lnTo>
                  <a:lnTo>
                    <a:pt x="118752" y="27363"/>
                  </a:lnTo>
                  <a:lnTo>
                    <a:pt x="103638" y="14366"/>
                  </a:lnTo>
                  <a:lnTo>
                    <a:pt x="75397" y="472"/>
                  </a:lnTo>
                  <a:lnTo>
                    <a:pt x="65338" y="0"/>
                  </a:lnTo>
                  <a:lnTo>
                    <a:pt x="44804" y="5714"/>
                  </a:lnTo>
                  <a:lnTo>
                    <a:pt x="27098" y="19172"/>
                  </a:lnTo>
                  <a:lnTo>
                    <a:pt x="12600" y="38022"/>
                  </a:lnTo>
                  <a:lnTo>
                    <a:pt x="2257" y="61997"/>
                  </a:lnTo>
                  <a:lnTo>
                    <a:pt x="0" y="85131"/>
                  </a:lnTo>
                  <a:lnTo>
                    <a:pt x="8082" y="128578"/>
                  </a:lnTo>
                  <a:lnTo>
                    <a:pt x="20526" y="146698"/>
                  </a:lnTo>
                  <a:lnTo>
                    <a:pt x="28758" y="154805"/>
                  </a:lnTo>
                  <a:lnTo>
                    <a:pt x="40095" y="159041"/>
                  </a:lnTo>
                  <a:lnTo>
                    <a:pt x="68289" y="160627"/>
                  </a:lnTo>
                  <a:lnTo>
                    <a:pt x="87838" y="154313"/>
                  </a:lnTo>
                  <a:lnTo>
                    <a:pt x="108392" y="13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93272" y="2557581"/>
              <a:ext cx="82128" cy="174775"/>
            </a:xfrm>
            <a:custGeom>
              <a:avLst/>
              <a:gdLst/>
              <a:ahLst/>
              <a:cxnLst/>
              <a:rect l="0" t="0" r="0" b="0"/>
              <a:pathLst>
                <a:path w="82128" h="174775">
                  <a:moveTo>
                    <a:pt x="8428" y="53486"/>
                  </a:moveTo>
                  <a:lnTo>
                    <a:pt x="11547" y="96178"/>
                  </a:lnTo>
                  <a:lnTo>
                    <a:pt x="29757" y="158822"/>
                  </a:lnTo>
                  <a:lnTo>
                    <a:pt x="33176" y="169333"/>
                  </a:lnTo>
                  <a:lnTo>
                    <a:pt x="33115" y="174001"/>
                  </a:lnTo>
                  <a:lnTo>
                    <a:pt x="30735" y="174774"/>
                  </a:lnTo>
                  <a:lnTo>
                    <a:pt x="26809" y="172949"/>
                  </a:lnTo>
                  <a:lnTo>
                    <a:pt x="19327" y="161563"/>
                  </a:lnTo>
                  <a:lnTo>
                    <a:pt x="2627" y="114468"/>
                  </a:lnTo>
                  <a:lnTo>
                    <a:pt x="0" y="89558"/>
                  </a:lnTo>
                  <a:lnTo>
                    <a:pt x="5072" y="66009"/>
                  </a:lnTo>
                  <a:lnTo>
                    <a:pt x="21081" y="36139"/>
                  </a:lnTo>
                  <a:lnTo>
                    <a:pt x="47452" y="5086"/>
                  </a:lnTo>
                  <a:lnTo>
                    <a:pt x="54331" y="1332"/>
                  </a:lnTo>
                  <a:lnTo>
                    <a:pt x="61257" y="0"/>
                  </a:lnTo>
                  <a:lnTo>
                    <a:pt x="82127" y="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43934" y="2453139"/>
              <a:ext cx="10492" cy="326385"/>
            </a:xfrm>
            <a:custGeom>
              <a:avLst/>
              <a:gdLst/>
              <a:ahLst/>
              <a:cxnLst/>
              <a:rect l="0" t="0" r="0" b="0"/>
              <a:pathLst>
                <a:path w="10492" h="326385">
                  <a:moveTo>
                    <a:pt x="10491" y="0"/>
                  </a:moveTo>
                  <a:lnTo>
                    <a:pt x="2157" y="37478"/>
                  </a:lnTo>
                  <a:lnTo>
                    <a:pt x="395" y="88902"/>
                  </a:lnTo>
                  <a:lnTo>
                    <a:pt x="91" y="135786"/>
                  </a:lnTo>
                  <a:lnTo>
                    <a:pt x="0" y="186722"/>
                  </a:lnTo>
                  <a:lnTo>
                    <a:pt x="1139" y="247930"/>
                  </a:lnTo>
                  <a:lnTo>
                    <a:pt x="8297" y="298842"/>
                  </a:lnTo>
                  <a:lnTo>
                    <a:pt x="1049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96497" y="2600538"/>
              <a:ext cx="242157" cy="42116"/>
            </a:xfrm>
            <a:custGeom>
              <a:avLst/>
              <a:gdLst/>
              <a:ahLst/>
              <a:cxnLst/>
              <a:rect l="0" t="0" r="0" b="0"/>
              <a:pathLst>
                <a:path w="242157" h="42116">
                  <a:moveTo>
                    <a:pt x="242156" y="42115"/>
                  </a:moveTo>
                  <a:lnTo>
                    <a:pt x="230978" y="30936"/>
                  </a:lnTo>
                  <a:lnTo>
                    <a:pt x="224175" y="28813"/>
                  </a:lnTo>
                  <a:lnTo>
                    <a:pt x="167802" y="25123"/>
                  </a:lnTo>
                  <a:lnTo>
                    <a:pt x="110138" y="30504"/>
                  </a:lnTo>
                  <a:lnTo>
                    <a:pt x="69548" y="31265"/>
                  </a:lnTo>
                  <a:lnTo>
                    <a:pt x="41829" y="220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80767" y="2463668"/>
              <a:ext cx="105286" cy="315856"/>
            </a:xfrm>
            <a:custGeom>
              <a:avLst/>
              <a:gdLst/>
              <a:ahLst/>
              <a:cxnLst/>
              <a:rect l="0" t="0" r="0" b="0"/>
              <a:pathLst>
                <a:path w="105286" h="315856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12760" y="214940"/>
                  </a:lnTo>
                  <a:lnTo>
                    <a:pt x="14089" y="270098"/>
                  </a:lnTo>
                  <a:lnTo>
                    <a:pt x="16790" y="286160"/>
                  </a:lnTo>
                  <a:lnTo>
                    <a:pt x="15872" y="285530"/>
                  </a:lnTo>
                  <a:lnTo>
                    <a:pt x="14091" y="281600"/>
                  </a:lnTo>
                  <a:lnTo>
                    <a:pt x="12402" y="234436"/>
                  </a:lnTo>
                  <a:lnTo>
                    <a:pt x="20312" y="195154"/>
                  </a:lnTo>
                  <a:lnTo>
                    <a:pt x="30864" y="176033"/>
                  </a:lnTo>
                  <a:lnTo>
                    <a:pt x="36953" y="172337"/>
                  </a:lnTo>
                  <a:lnTo>
                    <a:pt x="43353" y="172213"/>
                  </a:lnTo>
                  <a:lnTo>
                    <a:pt x="56702" y="178315"/>
                  </a:lnTo>
                  <a:lnTo>
                    <a:pt x="70435" y="188825"/>
                  </a:lnTo>
                  <a:lnTo>
                    <a:pt x="81217" y="207535"/>
                  </a:lnTo>
                  <a:lnTo>
                    <a:pt x="100209" y="265153"/>
                  </a:lnTo>
                  <a:lnTo>
                    <a:pt x="1052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953281" y="2626058"/>
              <a:ext cx="195984" cy="141570"/>
            </a:xfrm>
            <a:custGeom>
              <a:avLst/>
              <a:gdLst/>
              <a:ahLst/>
              <a:cxnLst/>
              <a:rect l="0" t="0" r="0" b="0"/>
              <a:pathLst>
                <a:path w="195984" h="141570">
                  <a:moveTo>
                    <a:pt x="111755" y="6066"/>
                  </a:moveTo>
                  <a:lnTo>
                    <a:pt x="79303" y="0"/>
                  </a:lnTo>
                  <a:lnTo>
                    <a:pt x="58727" y="2590"/>
                  </a:lnTo>
                  <a:lnTo>
                    <a:pt x="41004" y="10760"/>
                  </a:lnTo>
                  <a:lnTo>
                    <a:pt x="10562" y="35069"/>
                  </a:lnTo>
                  <a:lnTo>
                    <a:pt x="2440" y="54831"/>
                  </a:lnTo>
                  <a:lnTo>
                    <a:pt x="0" y="78042"/>
                  </a:lnTo>
                  <a:lnTo>
                    <a:pt x="2814" y="100056"/>
                  </a:lnTo>
                  <a:lnTo>
                    <a:pt x="16566" y="132181"/>
                  </a:lnTo>
                  <a:lnTo>
                    <a:pt x="23729" y="138106"/>
                  </a:lnTo>
                  <a:lnTo>
                    <a:pt x="32014" y="140886"/>
                  </a:lnTo>
                  <a:lnTo>
                    <a:pt x="41047" y="141569"/>
                  </a:lnTo>
                  <a:lnTo>
                    <a:pt x="60442" y="136090"/>
                  </a:lnTo>
                  <a:lnTo>
                    <a:pt x="70527" y="131353"/>
                  </a:lnTo>
                  <a:lnTo>
                    <a:pt x="87973" y="113612"/>
                  </a:lnTo>
                  <a:lnTo>
                    <a:pt x="114689" y="66025"/>
                  </a:lnTo>
                  <a:lnTo>
                    <a:pt x="114881" y="67096"/>
                  </a:lnTo>
                  <a:lnTo>
                    <a:pt x="113839" y="71319"/>
                  </a:lnTo>
                  <a:lnTo>
                    <a:pt x="115484" y="76474"/>
                  </a:lnTo>
                  <a:lnTo>
                    <a:pt x="141246" y="113922"/>
                  </a:lnTo>
                  <a:lnTo>
                    <a:pt x="148964" y="118914"/>
                  </a:lnTo>
                  <a:lnTo>
                    <a:pt x="195983" y="132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42338" y="2588463"/>
              <a:ext cx="146633" cy="212118"/>
            </a:xfrm>
            <a:custGeom>
              <a:avLst/>
              <a:gdLst/>
              <a:ahLst/>
              <a:cxnLst/>
              <a:rect l="0" t="0" r="0" b="0"/>
              <a:pathLst>
                <a:path w="146633" h="212118">
                  <a:moveTo>
                    <a:pt x="6926" y="75246"/>
                  </a:moveTo>
                  <a:lnTo>
                    <a:pt x="15991" y="133863"/>
                  </a:lnTo>
                  <a:lnTo>
                    <a:pt x="17165" y="178679"/>
                  </a:lnTo>
                  <a:lnTo>
                    <a:pt x="16199" y="163735"/>
                  </a:lnTo>
                  <a:lnTo>
                    <a:pt x="658" y="102772"/>
                  </a:lnTo>
                  <a:lnTo>
                    <a:pt x="0" y="52207"/>
                  </a:lnTo>
                  <a:lnTo>
                    <a:pt x="8137" y="21333"/>
                  </a:lnTo>
                  <a:lnTo>
                    <a:pt x="15923" y="11228"/>
                  </a:lnTo>
                  <a:lnTo>
                    <a:pt x="37051" y="0"/>
                  </a:lnTo>
                  <a:lnTo>
                    <a:pt x="48066" y="516"/>
                  </a:lnTo>
                  <a:lnTo>
                    <a:pt x="69664" y="10447"/>
                  </a:lnTo>
                  <a:lnTo>
                    <a:pt x="95965" y="35770"/>
                  </a:lnTo>
                  <a:lnTo>
                    <a:pt x="129858" y="94455"/>
                  </a:lnTo>
                  <a:lnTo>
                    <a:pt x="146632" y="149231"/>
                  </a:lnTo>
                  <a:lnTo>
                    <a:pt x="143796" y="212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509507" y="2621595"/>
              <a:ext cx="145338" cy="170319"/>
            </a:xfrm>
            <a:custGeom>
              <a:avLst/>
              <a:gdLst/>
              <a:ahLst/>
              <a:cxnLst/>
              <a:rect l="0" t="0" r="0" b="0"/>
              <a:pathLst>
                <a:path w="145338" h="170319">
                  <a:moveTo>
                    <a:pt x="124068" y="10529"/>
                  </a:moveTo>
                  <a:lnTo>
                    <a:pt x="107300" y="4940"/>
                  </a:lnTo>
                  <a:lnTo>
                    <a:pt x="89710" y="5315"/>
                  </a:lnTo>
                  <a:lnTo>
                    <a:pt x="71363" y="10551"/>
                  </a:lnTo>
                  <a:lnTo>
                    <a:pt x="33274" y="39532"/>
                  </a:lnTo>
                  <a:lnTo>
                    <a:pt x="17488" y="65526"/>
                  </a:lnTo>
                  <a:lnTo>
                    <a:pt x="2843" y="106920"/>
                  </a:lnTo>
                  <a:lnTo>
                    <a:pt x="0" y="132138"/>
                  </a:lnTo>
                  <a:lnTo>
                    <a:pt x="2751" y="141905"/>
                  </a:lnTo>
                  <a:lnTo>
                    <a:pt x="8095" y="149585"/>
                  </a:lnTo>
                  <a:lnTo>
                    <a:pt x="24562" y="161239"/>
                  </a:lnTo>
                  <a:lnTo>
                    <a:pt x="47477" y="170318"/>
                  </a:lnTo>
                  <a:lnTo>
                    <a:pt x="58970" y="169697"/>
                  </a:lnTo>
                  <a:lnTo>
                    <a:pt x="113286" y="145440"/>
                  </a:lnTo>
                  <a:lnTo>
                    <a:pt x="131364" y="128201"/>
                  </a:lnTo>
                  <a:lnTo>
                    <a:pt x="139461" y="117053"/>
                  </a:lnTo>
                  <a:lnTo>
                    <a:pt x="145337" y="95308"/>
                  </a:lnTo>
                  <a:lnTo>
                    <a:pt x="137918" y="36121"/>
                  </a:lnTo>
                  <a:lnTo>
                    <a:pt x="1345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712969" y="2600538"/>
              <a:ext cx="120648" cy="189252"/>
            </a:xfrm>
            <a:custGeom>
              <a:avLst/>
              <a:gdLst/>
              <a:ahLst/>
              <a:cxnLst/>
              <a:rect l="0" t="0" r="0" b="0"/>
              <a:pathLst>
                <a:path w="120648" h="189252">
                  <a:moveTo>
                    <a:pt x="4834" y="94757"/>
                  </a:moveTo>
                  <a:lnTo>
                    <a:pt x="21622" y="157037"/>
                  </a:lnTo>
                  <a:lnTo>
                    <a:pt x="23456" y="189120"/>
                  </a:lnTo>
                  <a:lnTo>
                    <a:pt x="21929" y="189251"/>
                  </a:lnTo>
                  <a:lnTo>
                    <a:pt x="11070" y="164245"/>
                  </a:lnTo>
                  <a:lnTo>
                    <a:pt x="0" y="117105"/>
                  </a:lnTo>
                  <a:lnTo>
                    <a:pt x="1907" y="90261"/>
                  </a:lnTo>
                  <a:lnTo>
                    <a:pt x="15145" y="54430"/>
                  </a:lnTo>
                  <a:lnTo>
                    <a:pt x="24576" y="45646"/>
                  </a:lnTo>
                  <a:lnTo>
                    <a:pt x="78620" y="23141"/>
                  </a:lnTo>
                  <a:lnTo>
                    <a:pt x="101969" y="14965"/>
                  </a:lnTo>
                  <a:lnTo>
                    <a:pt x="120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666453" y="2926922"/>
            <a:ext cx="5295227" cy="1200250"/>
            <a:chOff x="4666453" y="2926922"/>
            <a:chExt cx="5295227" cy="1200250"/>
          </a:xfrm>
        </p:grpSpPr>
        <p:sp>
          <p:nvSpPr>
            <p:cNvPr id="93" name="Freeform 92"/>
            <p:cNvSpPr/>
            <p:nvPr/>
          </p:nvSpPr>
          <p:spPr>
            <a:xfrm>
              <a:off x="4666453" y="3212574"/>
              <a:ext cx="177736" cy="192986"/>
            </a:xfrm>
            <a:custGeom>
              <a:avLst/>
              <a:gdLst/>
              <a:ahLst/>
              <a:cxnLst/>
              <a:rect l="0" t="0" r="0" b="0"/>
              <a:pathLst>
                <a:path w="177736" h="192986">
                  <a:moveTo>
                    <a:pt x="29256" y="124959"/>
                  </a:moveTo>
                  <a:lnTo>
                    <a:pt x="84301" y="107001"/>
                  </a:lnTo>
                  <a:lnTo>
                    <a:pt x="135709" y="93293"/>
                  </a:lnTo>
                  <a:lnTo>
                    <a:pt x="149358" y="89810"/>
                  </a:lnTo>
                  <a:lnTo>
                    <a:pt x="159627" y="83979"/>
                  </a:lnTo>
                  <a:lnTo>
                    <a:pt x="174156" y="68142"/>
                  </a:lnTo>
                  <a:lnTo>
                    <a:pt x="177329" y="59005"/>
                  </a:lnTo>
                  <a:lnTo>
                    <a:pt x="177735" y="39494"/>
                  </a:lnTo>
                  <a:lnTo>
                    <a:pt x="170896" y="22244"/>
                  </a:lnTo>
                  <a:lnTo>
                    <a:pt x="165797" y="14368"/>
                  </a:lnTo>
                  <a:lnTo>
                    <a:pt x="157718" y="9118"/>
                  </a:lnTo>
                  <a:lnTo>
                    <a:pt x="123991" y="1729"/>
                  </a:lnTo>
                  <a:lnTo>
                    <a:pt x="97877" y="0"/>
                  </a:lnTo>
                  <a:lnTo>
                    <a:pt x="73793" y="5471"/>
                  </a:lnTo>
                  <a:lnTo>
                    <a:pt x="52560" y="16871"/>
                  </a:lnTo>
                  <a:lnTo>
                    <a:pt x="35324" y="33636"/>
                  </a:lnTo>
                  <a:lnTo>
                    <a:pt x="9461" y="91631"/>
                  </a:lnTo>
                  <a:lnTo>
                    <a:pt x="1164" y="130682"/>
                  </a:lnTo>
                  <a:lnTo>
                    <a:pt x="0" y="146322"/>
                  </a:lnTo>
                  <a:lnTo>
                    <a:pt x="2733" y="159088"/>
                  </a:lnTo>
                  <a:lnTo>
                    <a:pt x="15129" y="179512"/>
                  </a:lnTo>
                  <a:lnTo>
                    <a:pt x="24517" y="185894"/>
                  </a:lnTo>
                  <a:lnTo>
                    <a:pt x="47427" y="192985"/>
                  </a:lnTo>
                  <a:lnTo>
                    <a:pt x="99456" y="189579"/>
                  </a:lnTo>
                  <a:lnTo>
                    <a:pt x="124013" y="18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79181" y="3250199"/>
              <a:ext cx="290312" cy="369333"/>
            </a:xfrm>
            <a:custGeom>
              <a:avLst/>
              <a:gdLst/>
              <a:ahLst/>
              <a:cxnLst/>
              <a:rect l="0" t="0" r="0" b="0"/>
              <a:pathLst>
                <a:path w="290312" h="369333">
                  <a:moveTo>
                    <a:pt x="163969" y="97863"/>
                  </a:moveTo>
                  <a:lnTo>
                    <a:pt x="144841" y="35605"/>
                  </a:lnTo>
                  <a:lnTo>
                    <a:pt x="133631" y="19110"/>
                  </a:lnTo>
                  <a:lnTo>
                    <a:pt x="114611" y="7099"/>
                  </a:lnTo>
                  <a:lnTo>
                    <a:pt x="102987" y="2259"/>
                  </a:lnTo>
                  <a:lnTo>
                    <a:pt x="77594" y="0"/>
                  </a:lnTo>
                  <a:lnTo>
                    <a:pt x="53051" y="4065"/>
                  </a:lnTo>
                  <a:lnTo>
                    <a:pt x="34343" y="13671"/>
                  </a:lnTo>
                  <a:lnTo>
                    <a:pt x="10658" y="43411"/>
                  </a:lnTo>
                  <a:lnTo>
                    <a:pt x="0" y="81859"/>
                  </a:lnTo>
                  <a:lnTo>
                    <a:pt x="2014" y="93043"/>
                  </a:lnTo>
                  <a:lnTo>
                    <a:pt x="13610" y="111708"/>
                  </a:lnTo>
                  <a:lnTo>
                    <a:pt x="22786" y="116452"/>
                  </a:lnTo>
                  <a:lnTo>
                    <a:pt x="45459" y="118603"/>
                  </a:lnTo>
                  <a:lnTo>
                    <a:pt x="68014" y="109420"/>
                  </a:lnTo>
                  <a:lnTo>
                    <a:pt x="97323" y="84519"/>
                  </a:lnTo>
                  <a:lnTo>
                    <a:pt x="105501" y="74929"/>
                  </a:lnTo>
                  <a:lnTo>
                    <a:pt x="110952" y="73215"/>
                  </a:lnTo>
                  <a:lnTo>
                    <a:pt x="114587" y="76752"/>
                  </a:lnTo>
                  <a:lnTo>
                    <a:pt x="118625" y="94329"/>
                  </a:lnTo>
                  <a:lnTo>
                    <a:pt x="124336" y="147034"/>
                  </a:lnTo>
                  <a:lnTo>
                    <a:pt x="136383" y="203112"/>
                  </a:lnTo>
                  <a:lnTo>
                    <a:pt x="150028" y="254873"/>
                  </a:lnTo>
                  <a:lnTo>
                    <a:pt x="163988" y="308945"/>
                  </a:lnTo>
                  <a:lnTo>
                    <a:pt x="178011" y="364686"/>
                  </a:lnTo>
                  <a:lnTo>
                    <a:pt x="178009" y="369332"/>
                  </a:lnTo>
                  <a:lnTo>
                    <a:pt x="175669" y="367749"/>
                  </a:lnTo>
                  <a:lnTo>
                    <a:pt x="160691" y="337177"/>
                  </a:lnTo>
                  <a:lnTo>
                    <a:pt x="155589" y="302002"/>
                  </a:lnTo>
                  <a:lnTo>
                    <a:pt x="160634" y="278668"/>
                  </a:lnTo>
                  <a:lnTo>
                    <a:pt x="165255" y="267533"/>
                  </a:lnTo>
                  <a:lnTo>
                    <a:pt x="182868" y="248921"/>
                  </a:lnTo>
                  <a:lnTo>
                    <a:pt x="194116" y="240682"/>
                  </a:lnTo>
                  <a:lnTo>
                    <a:pt x="219092" y="234647"/>
                  </a:lnTo>
                  <a:lnTo>
                    <a:pt x="256341" y="234708"/>
                  </a:lnTo>
                  <a:lnTo>
                    <a:pt x="290311" y="234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72073" y="3211191"/>
              <a:ext cx="156384" cy="182058"/>
            </a:xfrm>
            <a:custGeom>
              <a:avLst/>
              <a:gdLst/>
              <a:ahLst/>
              <a:cxnLst/>
              <a:rect l="0" t="0" r="0" b="0"/>
              <a:pathLst>
                <a:path w="156384" h="182058">
                  <a:moveTo>
                    <a:pt x="23719" y="63171"/>
                  </a:moveTo>
                  <a:lnTo>
                    <a:pt x="12541" y="74350"/>
                  </a:lnTo>
                  <a:lnTo>
                    <a:pt x="0" y="103658"/>
                  </a:lnTo>
                  <a:lnTo>
                    <a:pt x="1870" y="125619"/>
                  </a:lnTo>
                  <a:lnTo>
                    <a:pt x="10499" y="145908"/>
                  </a:lnTo>
                  <a:lnTo>
                    <a:pt x="22133" y="162724"/>
                  </a:lnTo>
                  <a:lnTo>
                    <a:pt x="38222" y="174877"/>
                  </a:lnTo>
                  <a:lnTo>
                    <a:pt x="47426" y="179756"/>
                  </a:lnTo>
                  <a:lnTo>
                    <a:pt x="67011" y="182057"/>
                  </a:lnTo>
                  <a:lnTo>
                    <a:pt x="86244" y="178011"/>
                  </a:lnTo>
                  <a:lnTo>
                    <a:pt x="117655" y="156349"/>
                  </a:lnTo>
                  <a:lnTo>
                    <a:pt x="132149" y="140848"/>
                  </a:lnTo>
                  <a:lnTo>
                    <a:pt x="146390" y="118361"/>
                  </a:lnTo>
                  <a:lnTo>
                    <a:pt x="156383" y="79394"/>
                  </a:lnTo>
                  <a:lnTo>
                    <a:pt x="151702" y="24926"/>
                  </a:lnTo>
                  <a:lnTo>
                    <a:pt x="1500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86140" y="3221203"/>
              <a:ext cx="178151" cy="200559"/>
            </a:xfrm>
            <a:custGeom>
              <a:avLst/>
              <a:gdLst/>
              <a:ahLst/>
              <a:cxnLst/>
              <a:rect l="0" t="0" r="0" b="0"/>
              <a:pathLst>
                <a:path w="178151" h="200559">
                  <a:moveTo>
                    <a:pt x="104450" y="105802"/>
                  </a:moveTo>
                  <a:lnTo>
                    <a:pt x="110039" y="89034"/>
                  </a:lnTo>
                  <a:lnTo>
                    <a:pt x="107926" y="56250"/>
                  </a:lnTo>
                  <a:lnTo>
                    <a:pt x="99756" y="36596"/>
                  </a:lnTo>
                  <a:lnTo>
                    <a:pt x="75447" y="4914"/>
                  </a:lnTo>
                  <a:lnTo>
                    <a:pt x="67567" y="1109"/>
                  </a:lnTo>
                  <a:lnTo>
                    <a:pt x="49453" y="0"/>
                  </a:lnTo>
                  <a:lnTo>
                    <a:pt x="32824" y="6526"/>
                  </a:lnTo>
                  <a:lnTo>
                    <a:pt x="25114" y="11542"/>
                  </a:lnTo>
                  <a:lnTo>
                    <a:pt x="13428" y="26474"/>
                  </a:lnTo>
                  <a:lnTo>
                    <a:pt x="5504" y="45978"/>
                  </a:lnTo>
                  <a:lnTo>
                    <a:pt x="417" y="99747"/>
                  </a:lnTo>
                  <a:lnTo>
                    <a:pt x="0" y="115803"/>
                  </a:lnTo>
                  <a:lnTo>
                    <a:pt x="3231" y="128847"/>
                  </a:lnTo>
                  <a:lnTo>
                    <a:pt x="16180" y="149580"/>
                  </a:lnTo>
                  <a:lnTo>
                    <a:pt x="24547" y="154874"/>
                  </a:lnTo>
                  <a:lnTo>
                    <a:pt x="43201" y="157638"/>
                  </a:lnTo>
                  <a:lnTo>
                    <a:pt x="63190" y="148727"/>
                  </a:lnTo>
                  <a:lnTo>
                    <a:pt x="81433" y="133069"/>
                  </a:lnTo>
                  <a:lnTo>
                    <a:pt x="102677" y="94420"/>
                  </a:lnTo>
                  <a:lnTo>
                    <a:pt x="106778" y="84176"/>
                  </a:lnTo>
                  <a:lnTo>
                    <a:pt x="109511" y="82026"/>
                  </a:lnTo>
                  <a:lnTo>
                    <a:pt x="111334" y="85272"/>
                  </a:lnTo>
                  <a:lnTo>
                    <a:pt x="124074" y="134380"/>
                  </a:lnTo>
                  <a:lnTo>
                    <a:pt x="150787" y="170805"/>
                  </a:lnTo>
                  <a:lnTo>
                    <a:pt x="178150" y="200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37644" y="3042735"/>
              <a:ext cx="58232" cy="315856"/>
            </a:xfrm>
            <a:custGeom>
              <a:avLst/>
              <a:gdLst/>
              <a:ahLst/>
              <a:cxnLst/>
              <a:rect l="0" t="0" r="0" b="0"/>
              <a:pathLst>
                <a:path w="58232" h="3158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20153" y="185639"/>
                  </a:lnTo>
                  <a:lnTo>
                    <a:pt x="26533" y="245333"/>
                  </a:lnTo>
                  <a:lnTo>
                    <a:pt x="35841" y="280922"/>
                  </a:lnTo>
                  <a:lnTo>
                    <a:pt x="5823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92868" y="3000621"/>
              <a:ext cx="39920" cy="421141"/>
            </a:xfrm>
            <a:custGeom>
              <a:avLst/>
              <a:gdLst/>
              <a:ahLst/>
              <a:cxnLst/>
              <a:rect l="0" t="0" r="0" b="0"/>
              <a:pathLst>
                <a:path w="39920" h="421141">
                  <a:moveTo>
                    <a:pt x="8334" y="0"/>
                  </a:moveTo>
                  <a:lnTo>
                    <a:pt x="5214" y="52051"/>
                  </a:lnTo>
                  <a:lnTo>
                    <a:pt x="0" y="105110"/>
                  </a:lnTo>
                  <a:lnTo>
                    <a:pt x="1575" y="160995"/>
                  </a:lnTo>
                  <a:lnTo>
                    <a:pt x="9451" y="222008"/>
                  </a:lnTo>
                  <a:lnTo>
                    <a:pt x="19194" y="275180"/>
                  </a:lnTo>
                  <a:lnTo>
                    <a:pt x="27377" y="335767"/>
                  </a:lnTo>
                  <a:lnTo>
                    <a:pt x="37459" y="395427"/>
                  </a:lnTo>
                  <a:lnTo>
                    <a:pt x="3991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27502" y="317960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3802" y="16767"/>
                  </a:lnTo>
                  <a:lnTo>
                    <a:pt x="185354" y="20537"/>
                  </a:lnTo>
                  <a:lnTo>
                    <a:pt x="130734" y="21219"/>
                  </a:lnTo>
                  <a:lnTo>
                    <a:pt x="74350" y="28324"/>
                  </a:lnTo>
                  <a:lnTo>
                    <a:pt x="16766" y="309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63309" y="3190134"/>
              <a:ext cx="159906" cy="206325"/>
            </a:xfrm>
            <a:custGeom>
              <a:avLst/>
              <a:gdLst/>
              <a:ahLst/>
              <a:cxnLst/>
              <a:rect l="0" t="0" r="0" b="0"/>
              <a:pathLst>
                <a:path w="159906" h="206325">
                  <a:moveTo>
                    <a:pt x="69520" y="42114"/>
                  </a:moveTo>
                  <a:lnTo>
                    <a:pt x="45473" y="51690"/>
                  </a:lnTo>
                  <a:lnTo>
                    <a:pt x="31147" y="62358"/>
                  </a:lnTo>
                  <a:lnTo>
                    <a:pt x="9927" y="92696"/>
                  </a:lnTo>
                  <a:lnTo>
                    <a:pt x="0" y="136910"/>
                  </a:lnTo>
                  <a:lnTo>
                    <a:pt x="3917" y="160675"/>
                  </a:lnTo>
                  <a:lnTo>
                    <a:pt x="14627" y="179036"/>
                  </a:lnTo>
                  <a:lnTo>
                    <a:pt x="31085" y="194995"/>
                  </a:lnTo>
                  <a:lnTo>
                    <a:pt x="53218" y="203648"/>
                  </a:lnTo>
                  <a:lnTo>
                    <a:pt x="77482" y="206324"/>
                  </a:lnTo>
                  <a:lnTo>
                    <a:pt x="99965" y="203614"/>
                  </a:lnTo>
                  <a:lnTo>
                    <a:pt x="118536" y="192271"/>
                  </a:lnTo>
                  <a:lnTo>
                    <a:pt x="142145" y="163034"/>
                  </a:lnTo>
                  <a:lnTo>
                    <a:pt x="154440" y="137970"/>
                  </a:lnTo>
                  <a:lnTo>
                    <a:pt x="159905" y="111233"/>
                  </a:lnTo>
                  <a:lnTo>
                    <a:pt x="156094" y="83752"/>
                  </a:lnTo>
                  <a:lnTo>
                    <a:pt x="130443" y="24721"/>
                  </a:lnTo>
                  <a:lnTo>
                    <a:pt x="1221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45636" y="2990093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7443" y="150569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69741" y="321119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15236" y="3120"/>
                  </a:lnTo>
                  <a:lnTo>
                    <a:pt x="55859" y="10723"/>
                  </a:lnTo>
                  <a:lnTo>
                    <a:pt x="24350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22383" y="3281098"/>
              <a:ext cx="189514" cy="185812"/>
            </a:xfrm>
            <a:custGeom>
              <a:avLst/>
              <a:gdLst/>
              <a:ahLst/>
              <a:cxnLst/>
              <a:rect l="0" t="0" r="0" b="0"/>
              <a:pathLst>
                <a:path w="189514" h="185812">
                  <a:moveTo>
                    <a:pt x="0" y="56435"/>
                  </a:moveTo>
                  <a:lnTo>
                    <a:pt x="0" y="34079"/>
                  </a:lnTo>
                  <a:lnTo>
                    <a:pt x="3510" y="26323"/>
                  </a:lnTo>
                  <a:lnTo>
                    <a:pt x="16768" y="14586"/>
                  </a:lnTo>
                  <a:lnTo>
                    <a:pt x="43963" y="1402"/>
                  </a:lnTo>
                  <a:lnTo>
                    <a:pt x="63993" y="0"/>
                  </a:lnTo>
                  <a:lnTo>
                    <a:pt x="105448" y="8633"/>
                  </a:lnTo>
                  <a:lnTo>
                    <a:pt x="123294" y="24271"/>
                  </a:lnTo>
                  <a:lnTo>
                    <a:pt x="148227" y="66849"/>
                  </a:lnTo>
                  <a:lnTo>
                    <a:pt x="150497" y="91089"/>
                  </a:lnTo>
                  <a:lnTo>
                    <a:pt x="142421" y="139190"/>
                  </a:lnTo>
                  <a:lnTo>
                    <a:pt x="127337" y="166223"/>
                  </a:lnTo>
                  <a:lnTo>
                    <a:pt x="111577" y="178540"/>
                  </a:lnTo>
                  <a:lnTo>
                    <a:pt x="102460" y="183462"/>
                  </a:lnTo>
                  <a:lnTo>
                    <a:pt x="82972" y="185811"/>
                  </a:lnTo>
                  <a:lnTo>
                    <a:pt x="72862" y="184800"/>
                  </a:lnTo>
                  <a:lnTo>
                    <a:pt x="55390" y="174317"/>
                  </a:lnTo>
                  <a:lnTo>
                    <a:pt x="47456" y="166609"/>
                  </a:lnTo>
                  <a:lnTo>
                    <a:pt x="43335" y="157960"/>
                  </a:lnTo>
                  <a:lnTo>
                    <a:pt x="41877" y="138992"/>
                  </a:lnTo>
                  <a:lnTo>
                    <a:pt x="45466" y="131360"/>
                  </a:lnTo>
                  <a:lnTo>
                    <a:pt x="58812" y="119761"/>
                  </a:lnTo>
                  <a:lnTo>
                    <a:pt x="91645" y="112243"/>
                  </a:lnTo>
                  <a:lnTo>
                    <a:pt x="149557" y="115769"/>
                  </a:lnTo>
                  <a:lnTo>
                    <a:pt x="189513" y="109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17181" y="3414092"/>
              <a:ext cx="67488" cy="112955"/>
            </a:xfrm>
            <a:custGeom>
              <a:avLst/>
              <a:gdLst/>
              <a:ahLst/>
              <a:cxnLst/>
              <a:rect l="0" t="0" r="0" b="0"/>
              <a:pathLst>
                <a:path w="67488" h="112955">
                  <a:moveTo>
                    <a:pt x="0" y="18198"/>
                  </a:moveTo>
                  <a:lnTo>
                    <a:pt x="5590" y="1430"/>
                  </a:lnTo>
                  <a:lnTo>
                    <a:pt x="9576" y="0"/>
                  </a:lnTo>
                  <a:lnTo>
                    <a:pt x="14573" y="2556"/>
                  </a:lnTo>
                  <a:lnTo>
                    <a:pt x="39404" y="31875"/>
                  </a:lnTo>
                  <a:lnTo>
                    <a:pt x="66135" y="92174"/>
                  </a:lnTo>
                  <a:lnTo>
                    <a:pt x="67487" y="99101"/>
                  </a:lnTo>
                  <a:lnTo>
                    <a:pt x="67218" y="103719"/>
                  </a:lnTo>
                  <a:lnTo>
                    <a:pt x="63171" y="112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45296" y="3184381"/>
              <a:ext cx="98270" cy="229300"/>
            </a:xfrm>
            <a:custGeom>
              <a:avLst/>
              <a:gdLst/>
              <a:ahLst/>
              <a:cxnLst/>
              <a:rect l="0" t="0" r="0" b="0"/>
              <a:pathLst>
                <a:path w="98270" h="229300">
                  <a:moveTo>
                    <a:pt x="24569" y="121567"/>
                  </a:moveTo>
                  <a:lnTo>
                    <a:pt x="42527" y="175442"/>
                  </a:lnTo>
                  <a:lnTo>
                    <a:pt x="60870" y="229299"/>
                  </a:lnTo>
                  <a:lnTo>
                    <a:pt x="45081" y="173223"/>
                  </a:lnTo>
                  <a:lnTo>
                    <a:pt x="24521" y="110952"/>
                  </a:lnTo>
                  <a:lnTo>
                    <a:pt x="3508" y="47860"/>
                  </a:lnTo>
                  <a:lnTo>
                    <a:pt x="0" y="37334"/>
                  </a:lnTo>
                  <a:lnTo>
                    <a:pt x="1" y="27977"/>
                  </a:lnTo>
                  <a:lnTo>
                    <a:pt x="6241" y="11341"/>
                  </a:lnTo>
                  <a:lnTo>
                    <a:pt x="13521" y="5969"/>
                  </a:lnTo>
                  <a:lnTo>
                    <a:pt x="34087" y="0"/>
                  </a:lnTo>
                  <a:lnTo>
                    <a:pt x="55706" y="3586"/>
                  </a:lnTo>
                  <a:lnTo>
                    <a:pt x="98269" y="16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141050" y="3211191"/>
              <a:ext cx="136612" cy="180914"/>
            </a:xfrm>
            <a:custGeom>
              <a:avLst/>
              <a:gdLst/>
              <a:ahLst/>
              <a:cxnLst/>
              <a:rect l="0" t="0" r="0" b="0"/>
              <a:pathLst>
                <a:path w="136612" h="180914">
                  <a:moveTo>
                    <a:pt x="81499" y="52643"/>
                  </a:moveTo>
                  <a:lnTo>
                    <a:pt x="87088" y="35875"/>
                  </a:lnTo>
                  <a:lnTo>
                    <a:pt x="84055" y="30936"/>
                  </a:lnTo>
                  <a:lnTo>
                    <a:pt x="68207" y="25448"/>
                  </a:lnTo>
                  <a:lnTo>
                    <a:pt x="59770" y="26324"/>
                  </a:lnTo>
                  <a:lnTo>
                    <a:pt x="44156" y="33537"/>
                  </a:lnTo>
                  <a:lnTo>
                    <a:pt x="22211" y="50751"/>
                  </a:lnTo>
                  <a:lnTo>
                    <a:pt x="6481" y="76259"/>
                  </a:lnTo>
                  <a:lnTo>
                    <a:pt x="0" y="111633"/>
                  </a:lnTo>
                  <a:lnTo>
                    <a:pt x="4723" y="131893"/>
                  </a:lnTo>
                  <a:lnTo>
                    <a:pt x="26819" y="163963"/>
                  </a:lnTo>
                  <a:lnTo>
                    <a:pt x="52429" y="180123"/>
                  </a:lnTo>
                  <a:lnTo>
                    <a:pt x="62119" y="180913"/>
                  </a:lnTo>
                  <a:lnTo>
                    <a:pt x="82244" y="175553"/>
                  </a:lnTo>
                  <a:lnTo>
                    <a:pt x="113306" y="159381"/>
                  </a:lnTo>
                  <a:lnTo>
                    <a:pt x="128000" y="140246"/>
                  </a:lnTo>
                  <a:lnTo>
                    <a:pt x="133557" y="128592"/>
                  </a:lnTo>
                  <a:lnTo>
                    <a:pt x="136611" y="100046"/>
                  </a:lnTo>
                  <a:lnTo>
                    <a:pt x="132899" y="70202"/>
                  </a:lnTo>
                  <a:lnTo>
                    <a:pt x="117692" y="25566"/>
                  </a:lnTo>
                  <a:lnTo>
                    <a:pt x="1130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23708" y="3179606"/>
              <a:ext cx="128162" cy="212768"/>
            </a:xfrm>
            <a:custGeom>
              <a:avLst/>
              <a:gdLst/>
              <a:ahLst/>
              <a:cxnLst/>
              <a:rect l="0" t="0" r="0" b="0"/>
              <a:pathLst>
                <a:path w="128162" h="212768">
                  <a:moveTo>
                    <a:pt x="14654" y="31585"/>
                  </a:moveTo>
                  <a:lnTo>
                    <a:pt x="0" y="75548"/>
                  </a:lnTo>
                  <a:lnTo>
                    <a:pt x="1084" y="111422"/>
                  </a:lnTo>
                  <a:lnTo>
                    <a:pt x="11931" y="164296"/>
                  </a:lnTo>
                  <a:lnTo>
                    <a:pt x="18513" y="187664"/>
                  </a:lnTo>
                  <a:lnTo>
                    <a:pt x="24246" y="196469"/>
                  </a:lnTo>
                  <a:lnTo>
                    <a:pt x="39974" y="209372"/>
                  </a:lnTo>
                  <a:lnTo>
                    <a:pt x="58663" y="212767"/>
                  </a:lnTo>
                  <a:lnTo>
                    <a:pt x="68560" y="212035"/>
                  </a:lnTo>
                  <a:lnTo>
                    <a:pt x="85796" y="204982"/>
                  </a:lnTo>
                  <a:lnTo>
                    <a:pt x="93667" y="199825"/>
                  </a:lnTo>
                  <a:lnTo>
                    <a:pt x="105533" y="184737"/>
                  </a:lnTo>
                  <a:lnTo>
                    <a:pt x="122683" y="146456"/>
                  </a:lnTo>
                  <a:lnTo>
                    <a:pt x="128161" y="109945"/>
                  </a:lnTo>
                  <a:lnTo>
                    <a:pt x="122777" y="55686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06819" y="3183636"/>
              <a:ext cx="126343" cy="153898"/>
            </a:xfrm>
            <a:custGeom>
              <a:avLst/>
              <a:gdLst/>
              <a:ahLst/>
              <a:cxnLst/>
              <a:rect l="0" t="0" r="0" b="0"/>
              <a:pathLst>
                <a:path w="126343" h="153898">
                  <a:moveTo>
                    <a:pt x="0" y="69669"/>
                  </a:moveTo>
                  <a:lnTo>
                    <a:pt x="5589" y="128286"/>
                  </a:lnTo>
                  <a:lnTo>
                    <a:pt x="6065" y="133314"/>
                  </a:lnTo>
                  <a:lnTo>
                    <a:pt x="5213" y="133156"/>
                  </a:lnTo>
                  <a:lnTo>
                    <a:pt x="3476" y="129541"/>
                  </a:lnTo>
                  <a:lnTo>
                    <a:pt x="457" y="77453"/>
                  </a:lnTo>
                  <a:lnTo>
                    <a:pt x="5679" y="29093"/>
                  </a:lnTo>
                  <a:lnTo>
                    <a:pt x="17731" y="10301"/>
                  </a:lnTo>
                  <a:lnTo>
                    <a:pt x="25859" y="2015"/>
                  </a:lnTo>
                  <a:lnTo>
                    <a:pt x="33616" y="0"/>
                  </a:lnTo>
                  <a:lnTo>
                    <a:pt x="41128" y="2166"/>
                  </a:lnTo>
                  <a:lnTo>
                    <a:pt x="69995" y="25270"/>
                  </a:lnTo>
                  <a:lnTo>
                    <a:pt x="97057" y="68005"/>
                  </a:lnTo>
                  <a:lnTo>
                    <a:pt x="121248" y="130355"/>
                  </a:lnTo>
                  <a:lnTo>
                    <a:pt x="126342" y="153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72762" y="2959100"/>
              <a:ext cx="128855" cy="378863"/>
            </a:xfrm>
            <a:custGeom>
              <a:avLst/>
              <a:gdLst/>
              <a:ahLst/>
              <a:cxnLst/>
              <a:rect l="0" t="0" r="0" b="0"/>
              <a:pathLst>
                <a:path w="128855" h="378863">
                  <a:moveTo>
                    <a:pt x="97269" y="262620"/>
                  </a:moveTo>
                  <a:lnTo>
                    <a:pt x="53306" y="247966"/>
                  </a:lnTo>
                  <a:lnTo>
                    <a:pt x="33276" y="250647"/>
                  </a:lnTo>
                  <a:lnTo>
                    <a:pt x="23022" y="254638"/>
                  </a:lnTo>
                  <a:lnTo>
                    <a:pt x="15016" y="261978"/>
                  </a:lnTo>
                  <a:lnTo>
                    <a:pt x="3000" y="282612"/>
                  </a:lnTo>
                  <a:lnTo>
                    <a:pt x="0" y="307380"/>
                  </a:lnTo>
                  <a:lnTo>
                    <a:pt x="3736" y="332816"/>
                  </a:lnTo>
                  <a:lnTo>
                    <a:pt x="13194" y="355819"/>
                  </a:lnTo>
                  <a:lnTo>
                    <a:pt x="28317" y="371502"/>
                  </a:lnTo>
                  <a:lnTo>
                    <a:pt x="37263" y="377322"/>
                  </a:lnTo>
                  <a:lnTo>
                    <a:pt x="45566" y="378862"/>
                  </a:lnTo>
                  <a:lnTo>
                    <a:pt x="53442" y="377550"/>
                  </a:lnTo>
                  <a:lnTo>
                    <a:pt x="61032" y="374335"/>
                  </a:lnTo>
                  <a:lnTo>
                    <a:pt x="75704" y="355165"/>
                  </a:lnTo>
                  <a:lnTo>
                    <a:pt x="87685" y="328317"/>
                  </a:lnTo>
                  <a:lnTo>
                    <a:pt x="98495" y="272954"/>
                  </a:lnTo>
                  <a:lnTo>
                    <a:pt x="105960" y="211369"/>
                  </a:lnTo>
                  <a:lnTo>
                    <a:pt x="107435" y="151284"/>
                  </a:lnTo>
                  <a:lnTo>
                    <a:pt x="104606" y="97475"/>
                  </a:lnTo>
                  <a:lnTo>
                    <a:pt x="93129" y="47115"/>
                  </a:lnTo>
                  <a:lnTo>
                    <a:pt x="83044" y="6004"/>
                  </a:lnTo>
                  <a:lnTo>
                    <a:pt x="79597" y="296"/>
                  </a:lnTo>
                  <a:lnTo>
                    <a:pt x="76129" y="0"/>
                  </a:lnTo>
                  <a:lnTo>
                    <a:pt x="72647" y="3312"/>
                  </a:lnTo>
                  <a:lnTo>
                    <a:pt x="67747" y="35919"/>
                  </a:lnTo>
                  <a:lnTo>
                    <a:pt x="66091" y="90934"/>
                  </a:lnTo>
                  <a:lnTo>
                    <a:pt x="68884" y="146861"/>
                  </a:lnTo>
                  <a:lnTo>
                    <a:pt x="80353" y="202969"/>
                  </a:lnTo>
                  <a:lnTo>
                    <a:pt x="90437" y="239486"/>
                  </a:lnTo>
                  <a:lnTo>
                    <a:pt x="128854" y="294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91563" y="3126963"/>
              <a:ext cx="109041" cy="167005"/>
            </a:xfrm>
            <a:custGeom>
              <a:avLst/>
              <a:gdLst/>
              <a:ahLst/>
              <a:cxnLst/>
              <a:rect l="0" t="0" r="0" b="0"/>
              <a:pathLst>
                <a:path w="109041" h="16700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28913" y="157414"/>
                  </a:lnTo>
                  <a:lnTo>
                    <a:pt x="36678" y="163434"/>
                  </a:lnTo>
                  <a:lnTo>
                    <a:pt x="45365" y="166278"/>
                  </a:lnTo>
                  <a:lnTo>
                    <a:pt x="54665" y="167004"/>
                  </a:lnTo>
                  <a:lnTo>
                    <a:pt x="63205" y="163979"/>
                  </a:lnTo>
                  <a:lnTo>
                    <a:pt x="78933" y="151258"/>
                  </a:lnTo>
                  <a:lnTo>
                    <a:pt x="99688" y="100025"/>
                  </a:lnTo>
                  <a:lnTo>
                    <a:pt x="109040" y="64732"/>
                  </a:lnTo>
                  <a:lnTo>
                    <a:pt x="105443" y="34388"/>
                  </a:lnTo>
                  <a:lnTo>
                    <a:pt x="9432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71474" y="3074779"/>
              <a:ext cx="153776" cy="388281"/>
            </a:xfrm>
            <a:custGeom>
              <a:avLst/>
              <a:gdLst/>
              <a:ahLst/>
              <a:cxnLst/>
              <a:rect l="0" t="0" r="0" b="0"/>
              <a:pathLst>
                <a:path w="153776" h="388281">
                  <a:moveTo>
                    <a:pt x="9168" y="125884"/>
                  </a:moveTo>
                  <a:lnTo>
                    <a:pt x="17502" y="163362"/>
                  </a:lnTo>
                  <a:lnTo>
                    <a:pt x="27813" y="222369"/>
                  </a:lnTo>
                  <a:lnTo>
                    <a:pt x="37851" y="282420"/>
                  </a:lnTo>
                  <a:lnTo>
                    <a:pt x="45770" y="339688"/>
                  </a:lnTo>
                  <a:lnTo>
                    <a:pt x="56259" y="387872"/>
                  </a:lnTo>
                  <a:lnTo>
                    <a:pt x="55770" y="388280"/>
                  </a:lnTo>
                  <a:lnTo>
                    <a:pt x="40223" y="333609"/>
                  </a:lnTo>
                  <a:lnTo>
                    <a:pt x="33187" y="287258"/>
                  </a:lnTo>
                  <a:lnTo>
                    <a:pt x="27984" y="232190"/>
                  </a:lnTo>
                  <a:lnTo>
                    <a:pt x="19033" y="181948"/>
                  </a:lnTo>
                  <a:lnTo>
                    <a:pt x="5528" y="123050"/>
                  </a:lnTo>
                  <a:lnTo>
                    <a:pt x="0" y="66356"/>
                  </a:lnTo>
                  <a:lnTo>
                    <a:pt x="1382" y="26488"/>
                  </a:lnTo>
                  <a:lnTo>
                    <a:pt x="9997" y="7229"/>
                  </a:lnTo>
                  <a:lnTo>
                    <a:pt x="17910" y="2327"/>
                  </a:lnTo>
                  <a:lnTo>
                    <a:pt x="39179" y="0"/>
                  </a:lnTo>
                  <a:lnTo>
                    <a:pt x="77462" y="10856"/>
                  </a:lnTo>
                  <a:lnTo>
                    <a:pt x="107263" y="28891"/>
                  </a:lnTo>
                  <a:lnTo>
                    <a:pt x="130909" y="54641"/>
                  </a:lnTo>
                  <a:lnTo>
                    <a:pt x="147146" y="84498"/>
                  </a:lnTo>
                  <a:lnTo>
                    <a:pt x="153775" y="121160"/>
                  </a:lnTo>
                  <a:lnTo>
                    <a:pt x="149087" y="144841"/>
                  </a:lnTo>
                  <a:lnTo>
                    <a:pt x="144562" y="156070"/>
                  </a:lnTo>
                  <a:lnTo>
                    <a:pt x="130175" y="171665"/>
                  </a:lnTo>
                  <a:lnTo>
                    <a:pt x="114422" y="180156"/>
                  </a:lnTo>
                  <a:lnTo>
                    <a:pt x="108583" y="180783"/>
                  </a:lnTo>
                  <a:lnTo>
                    <a:pt x="93396" y="178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43855" y="322172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64995" y="2971896"/>
              <a:ext cx="6127" cy="270882"/>
            </a:xfrm>
            <a:custGeom>
              <a:avLst/>
              <a:gdLst/>
              <a:ahLst/>
              <a:cxnLst/>
              <a:rect l="0" t="0" r="0" b="0"/>
              <a:pathLst>
                <a:path w="6127" h="270882">
                  <a:moveTo>
                    <a:pt x="0" y="18197"/>
                  </a:moveTo>
                  <a:lnTo>
                    <a:pt x="6065" y="0"/>
                  </a:lnTo>
                  <a:lnTo>
                    <a:pt x="2318" y="15925"/>
                  </a:lnTo>
                  <a:lnTo>
                    <a:pt x="305" y="75898"/>
                  </a:lnTo>
                  <a:lnTo>
                    <a:pt x="6126" y="129637"/>
                  </a:lnTo>
                  <a:lnTo>
                    <a:pt x="1038" y="191666"/>
                  </a:lnTo>
                  <a:lnTo>
                    <a:pt x="136" y="251192"/>
                  </a:lnTo>
                  <a:lnTo>
                    <a:pt x="0" y="270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59710" y="2926922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78680" y="16768"/>
                  </a:lnTo>
                  <a:lnTo>
                    <a:pt x="272354" y="21707"/>
                  </a:lnTo>
                  <a:lnTo>
                    <a:pt x="222341" y="32754"/>
                  </a:lnTo>
                  <a:lnTo>
                    <a:pt x="168824" y="39341"/>
                  </a:lnTo>
                  <a:lnTo>
                    <a:pt x="119042" y="41292"/>
                  </a:lnTo>
                  <a:lnTo>
                    <a:pt x="71536" y="44990"/>
                  </a:lnTo>
                  <a:lnTo>
                    <a:pt x="29775" y="534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49181" y="321119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6038" y="16768"/>
                  </a:lnTo>
                  <a:lnTo>
                    <a:pt x="220882" y="20537"/>
                  </a:lnTo>
                  <a:lnTo>
                    <a:pt x="213935" y="21880"/>
                  </a:lnTo>
                  <a:lnTo>
                    <a:pt x="151060" y="15916"/>
                  </a:lnTo>
                  <a:lnTo>
                    <a:pt x="106369" y="16414"/>
                  </a:lnTo>
                  <a:lnTo>
                    <a:pt x="63493" y="15392"/>
                  </a:lnTo>
                  <a:lnTo>
                    <a:pt x="37578" y="208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089949" y="2956092"/>
              <a:ext cx="111959" cy="307743"/>
            </a:xfrm>
            <a:custGeom>
              <a:avLst/>
              <a:gdLst/>
              <a:ahLst/>
              <a:cxnLst/>
              <a:rect l="0" t="0" r="0" b="0"/>
              <a:pathLst>
                <a:path w="111959" h="307743">
                  <a:moveTo>
                    <a:pt x="17201" y="307742"/>
                  </a:moveTo>
                  <a:lnTo>
                    <a:pt x="11135" y="275290"/>
                  </a:lnTo>
                  <a:lnTo>
                    <a:pt x="16171" y="212221"/>
                  </a:lnTo>
                  <a:lnTo>
                    <a:pt x="8592" y="153866"/>
                  </a:lnTo>
                  <a:lnTo>
                    <a:pt x="1522" y="112541"/>
                  </a:lnTo>
                  <a:lnTo>
                    <a:pt x="2189" y="66542"/>
                  </a:lnTo>
                  <a:lnTo>
                    <a:pt x="0" y="44954"/>
                  </a:lnTo>
                  <a:lnTo>
                    <a:pt x="2927" y="23661"/>
                  </a:lnTo>
                  <a:lnTo>
                    <a:pt x="7685" y="15409"/>
                  </a:lnTo>
                  <a:lnTo>
                    <a:pt x="22331" y="3121"/>
                  </a:lnTo>
                  <a:lnTo>
                    <a:pt x="43657" y="0"/>
                  </a:lnTo>
                  <a:lnTo>
                    <a:pt x="78852" y="1700"/>
                  </a:lnTo>
                  <a:lnTo>
                    <a:pt x="111958" y="2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54507" y="3121507"/>
              <a:ext cx="126344" cy="37043"/>
            </a:xfrm>
            <a:custGeom>
              <a:avLst/>
              <a:gdLst/>
              <a:ahLst/>
              <a:cxnLst/>
              <a:rect l="0" t="0" r="0" b="0"/>
              <a:pathLst>
                <a:path w="126344" h="37043">
                  <a:moveTo>
                    <a:pt x="126343" y="37042"/>
                  </a:moveTo>
                  <a:lnTo>
                    <a:pt x="126343" y="14685"/>
                  </a:lnTo>
                  <a:lnTo>
                    <a:pt x="121663" y="8099"/>
                  </a:lnTo>
                  <a:lnTo>
                    <a:pt x="113865" y="3709"/>
                  </a:lnTo>
                  <a:lnTo>
                    <a:pt x="93891" y="0"/>
                  </a:lnTo>
                  <a:lnTo>
                    <a:pt x="36411" y="4507"/>
                  </a:lnTo>
                  <a:lnTo>
                    <a:pt x="18912" y="8154"/>
                  </a:lnTo>
                  <a:lnTo>
                    <a:pt x="0" y="1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454591" y="312696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475647" y="2982424"/>
              <a:ext cx="10530" cy="18198"/>
            </a:xfrm>
            <a:custGeom>
              <a:avLst/>
              <a:gdLst/>
              <a:ahLst/>
              <a:cxnLst/>
              <a:rect l="0" t="0" r="0" b="0"/>
              <a:pathLst>
                <a:path w="10530" h="18198">
                  <a:moveTo>
                    <a:pt x="0" y="18197"/>
                  </a:moveTo>
                  <a:lnTo>
                    <a:pt x="6066" y="0"/>
                  </a:lnTo>
                  <a:lnTo>
                    <a:pt x="3477" y="7770"/>
                  </a:lnTo>
                  <a:lnTo>
                    <a:pt x="3488" y="11246"/>
                  </a:lnTo>
                  <a:lnTo>
                    <a:pt x="4665" y="13563"/>
                  </a:lnTo>
                  <a:lnTo>
                    <a:pt x="10529" y="18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612518" y="295850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3252" y="37478"/>
                  </a:lnTo>
                  <a:lnTo>
                    <a:pt x="15902" y="88902"/>
                  </a:lnTo>
                  <a:lnTo>
                    <a:pt x="10420" y="145290"/>
                  </a:lnTo>
                  <a:lnTo>
                    <a:pt x="2405" y="208421"/>
                  </a:lnTo>
                  <a:lnTo>
                    <a:pt x="475" y="27188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528290" y="3084849"/>
              <a:ext cx="157929" cy="16596"/>
            </a:xfrm>
            <a:custGeom>
              <a:avLst/>
              <a:gdLst/>
              <a:ahLst/>
              <a:cxnLst/>
              <a:rect l="0" t="0" r="0" b="0"/>
              <a:pathLst>
                <a:path w="157929" h="16596">
                  <a:moveTo>
                    <a:pt x="157928" y="10529"/>
                  </a:moveTo>
                  <a:lnTo>
                    <a:pt x="108997" y="13648"/>
                  </a:lnTo>
                  <a:lnTo>
                    <a:pt x="80028" y="16595"/>
                  </a:lnTo>
                  <a:lnTo>
                    <a:pt x="21891" y="5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728331" y="295850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807736" y="3074321"/>
              <a:ext cx="153944" cy="221099"/>
            </a:xfrm>
            <a:custGeom>
              <a:avLst/>
              <a:gdLst/>
              <a:ahLst/>
              <a:cxnLst/>
              <a:rect l="0" t="0" r="0" b="0"/>
              <a:pathLst>
                <a:path w="153944" h="221099">
                  <a:moveTo>
                    <a:pt x="131165" y="0"/>
                  </a:moveTo>
                  <a:lnTo>
                    <a:pt x="88474" y="3120"/>
                  </a:lnTo>
                  <a:lnTo>
                    <a:pt x="29097" y="19128"/>
                  </a:lnTo>
                  <a:lnTo>
                    <a:pt x="6254" y="30338"/>
                  </a:lnTo>
                  <a:lnTo>
                    <a:pt x="1097" y="36603"/>
                  </a:lnTo>
                  <a:lnTo>
                    <a:pt x="0" y="43120"/>
                  </a:lnTo>
                  <a:lnTo>
                    <a:pt x="1607" y="49803"/>
                  </a:lnTo>
                  <a:lnTo>
                    <a:pt x="6189" y="55429"/>
                  </a:lnTo>
                  <a:lnTo>
                    <a:pt x="29405" y="68936"/>
                  </a:lnTo>
                  <a:lnTo>
                    <a:pt x="89361" y="91137"/>
                  </a:lnTo>
                  <a:lnTo>
                    <a:pt x="119559" y="102913"/>
                  </a:lnTo>
                  <a:lnTo>
                    <a:pt x="136146" y="114369"/>
                  </a:lnTo>
                  <a:lnTo>
                    <a:pt x="148197" y="130379"/>
                  </a:lnTo>
                  <a:lnTo>
                    <a:pt x="153048" y="139562"/>
                  </a:lnTo>
                  <a:lnTo>
                    <a:pt x="153943" y="149193"/>
                  </a:lnTo>
                  <a:lnTo>
                    <a:pt x="148698" y="169254"/>
                  </a:lnTo>
                  <a:lnTo>
                    <a:pt x="132592" y="194689"/>
                  </a:lnTo>
                  <a:lnTo>
                    <a:pt x="116591" y="206631"/>
                  </a:lnTo>
                  <a:lnTo>
                    <a:pt x="107411" y="211454"/>
                  </a:lnTo>
                  <a:lnTo>
                    <a:pt x="84733" y="213692"/>
                  </a:lnTo>
                  <a:lnTo>
                    <a:pt x="48777" y="214614"/>
                  </a:lnTo>
                  <a:lnTo>
                    <a:pt x="1535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48048" y="3653388"/>
              <a:ext cx="68761" cy="400084"/>
            </a:xfrm>
            <a:custGeom>
              <a:avLst/>
              <a:gdLst/>
              <a:ahLst/>
              <a:cxnLst/>
              <a:rect l="0" t="0" r="0" b="0"/>
              <a:pathLst>
                <a:path w="68761" h="40008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2999"/>
                  </a:lnTo>
                  <a:lnTo>
                    <a:pt x="23665" y="150865"/>
                  </a:lnTo>
                  <a:lnTo>
                    <a:pt x="31646" y="207095"/>
                  </a:lnTo>
                  <a:lnTo>
                    <a:pt x="43318" y="268809"/>
                  </a:lnTo>
                  <a:lnTo>
                    <a:pt x="49956" y="331085"/>
                  </a:lnTo>
                  <a:lnTo>
                    <a:pt x="65838" y="390213"/>
                  </a:lnTo>
                  <a:lnTo>
                    <a:pt x="6876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63373" y="3846905"/>
              <a:ext cx="165801" cy="196039"/>
            </a:xfrm>
            <a:custGeom>
              <a:avLst/>
              <a:gdLst/>
              <a:ahLst/>
              <a:cxnLst/>
              <a:rect l="0" t="0" r="0" b="0"/>
              <a:pathLst>
                <a:path w="165801" h="196039">
                  <a:moveTo>
                    <a:pt x="69248" y="122338"/>
                  </a:moveTo>
                  <a:lnTo>
                    <a:pt x="74838" y="105571"/>
                  </a:lnTo>
                  <a:lnTo>
                    <a:pt x="86940" y="94219"/>
                  </a:lnTo>
                  <a:lnTo>
                    <a:pt x="95081" y="89554"/>
                  </a:lnTo>
                  <a:lnTo>
                    <a:pt x="113485" y="87490"/>
                  </a:lnTo>
                  <a:lnTo>
                    <a:pt x="123306" y="88578"/>
                  </a:lnTo>
                  <a:lnTo>
                    <a:pt x="140457" y="83547"/>
                  </a:lnTo>
                  <a:lnTo>
                    <a:pt x="148306" y="78930"/>
                  </a:lnTo>
                  <a:lnTo>
                    <a:pt x="160147" y="64441"/>
                  </a:lnTo>
                  <a:lnTo>
                    <a:pt x="164943" y="55664"/>
                  </a:lnTo>
                  <a:lnTo>
                    <a:pt x="165800" y="47473"/>
                  </a:lnTo>
                  <a:lnTo>
                    <a:pt x="160513" y="32133"/>
                  </a:lnTo>
                  <a:lnTo>
                    <a:pt x="144383" y="10343"/>
                  </a:lnTo>
                  <a:lnTo>
                    <a:pt x="125259" y="2373"/>
                  </a:lnTo>
                  <a:lnTo>
                    <a:pt x="101161" y="0"/>
                  </a:lnTo>
                  <a:lnTo>
                    <a:pt x="62456" y="6411"/>
                  </a:lnTo>
                  <a:lnTo>
                    <a:pt x="39323" y="16613"/>
                  </a:lnTo>
                  <a:lnTo>
                    <a:pt x="12159" y="41099"/>
                  </a:lnTo>
                  <a:lnTo>
                    <a:pt x="2931" y="63615"/>
                  </a:lnTo>
                  <a:lnTo>
                    <a:pt x="0" y="90390"/>
                  </a:lnTo>
                  <a:lnTo>
                    <a:pt x="6096" y="134839"/>
                  </a:lnTo>
                  <a:lnTo>
                    <a:pt x="16224" y="155580"/>
                  </a:lnTo>
                  <a:lnTo>
                    <a:pt x="31644" y="169478"/>
                  </a:lnTo>
                  <a:lnTo>
                    <a:pt x="70139" y="187932"/>
                  </a:lnTo>
                  <a:lnTo>
                    <a:pt x="130342" y="194970"/>
                  </a:lnTo>
                  <a:lnTo>
                    <a:pt x="164005" y="196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89730" y="3779730"/>
              <a:ext cx="150441" cy="245295"/>
            </a:xfrm>
            <a:custGeom>
              <a:avLst/>
              <a:gdLst/>
              <a:ahLst/>
              <a:cxnLst/>
              <a:rect l="0" t="0" r="0" b="0"/>
              <a:pathLst>
                <a:path w="150441" h="245295">
                  <a:moveTo>
                    <a:pt x="106104" y="0"/>
                  </a:moveTo>
                  <a:lnTo>
                    <a:pt x="100515" y="16768"/>
                  </a:lnTo>
                  <a:lnTo>
                    <a:pt x="95359" y="20537"/>
                  </a:lnTo>
                  <a:lnTo>
                    <a:pt x="88412" y="21880"/>
                  </a:lnTo>
                  <a:lnTo>
                    <a:pt x="71335" y="22593"/>
                  </a:lnTo>
                  <a:lnTo>
                    <a:pt x="41989" y="30741"/>
                  </a:lnTo>
                  <a:lnTo>
                    <a:pt x="21456" y="41349"/>
                  </a:lnTo>
                  <a:lnTo>
                    <a:pt x="6872" y="56982"/>
                  </a:lnTo>
                  <a:lnTo>
                    <a:pt x="1345" y="66064"/>
                  </a:lnTo>
                  <a:lnTo>
                    <a:pt x="0" y="74458"/>
                  </a:lnTo>
                  <a:lnTo>
                    <a:pt x="1443" y="82394"/>
                  </a:lnTo>
                  <a:lnTo>
                    <a:pt x="9285" y="97451"/>
                  </a:lnTo>
                  <a:lnTo>
                    <a:pt x="20569" y="111942"/>
                  </a:lnTo>
                  <a:lnTo>
                    <a:pt x="39622" y="123062"/>
                  </a:lnTo>
                  <a:lnTo>
                    <a:pt x="102375" y="143458"/>
                  </a:lnTo>
                  <a:lnTo>
                    <a:pt x="125503" y="150717"/>
                  </a:lnTo>
                  <a:lnTo>
                    <a:pt x="141242" y="164081"/>
                  </a:lnTo>
                  <a:lnTo>
                    <a:pt x="147077" y="172559"/>
                  </a:lnTo>
                  <a:lnTo>
                    <a:pt x="150440" y="191336"/>
                  </a:lnTo>
                  <a:lnTo>
                    <a:pt x="149699" y="201257"/>
                  </a:lnTo>
                  <a:lnTo>
                    <a:pt x="142637" y="218519"/>
                  </a:lnTo>
                  <a:lnTo>
                    <a:pt x="137478" y="226398"/>
                  </a:lnTo>
                  <a:lnTo>
                    <a:pt x="122388" y="238272"/>
                  </a:lnTo>
                  <a:lnTo>
                    <a:pt x="113450" y="243076"/>
                  </a:lnTo>
                  <a:lnTo>
                    <a:pt x="94161" y="245294"/>
                  </a:lnTo>
                  <a:lnTo>
                    <a:pt x="76229" y="242381"/>
                  </a:lnTo>
                  <a:lnTo>
                    <a:pt x="5346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11322" y="3832373"/>
              <a:ext cx="160055" cy="231628"/>
            </a:xfrm>
            <a:custGeom>
              <a:avLst/>
              <a:gdLst/>
              <a:ahLst/>
              <a:cxnLst/>
              <a:rect l="0" t="0" r="0" b="0"/>
              <a:pathLst>
                <a:path w="160055" h="231628">
                  <a:moveTo>
                    <a:pt x="74025" y="0"/>
                  </a:moveTo>
                  <a:lnTo>
                    <a:pt x="30062" y="20243"/>
                  </a:lnTo>
                  <a:lnTo>
                    <a:pt x="5367" y="39403"/>
                  </a:lnTo>
                  <a:lnTo>
                    <a:pt x="1347" y="48495"/>
                  </a:lnTo>
                  <a:lnTo>
                    <a:pt x="0" y="71076"/>
                  </a:lnTo>
                  <a:lnTo>
                    <a:pt x="6420" y="90471"/>
                  </a:lnTo>
                  <a:lnTo>
                    <a:pt x="11407" y="98918"/>
                  </a:lnTo>
                  <a:lnTo>
                    <a:pt x="26308" y="111424"/>
                  </a:lnTo>
                  <a:lnTo>
                    <a:pt x="35194" y="116397"/>
                  </a:lnTo>
                  <a:lnTo>
                    <a:pt x="54427" y="118802"/>
                  </a:lnTo>
                  <a:lnTo>
                    <a:pt x="106972" y="110141"/>
                  </a:lnTo>
                  <a:lnTo>
                    <a:pt x="132342" y="112512"/>
                  </a:lnTo>
                  <a:lnTo>
                    <a:pt x="142149" y="117122"/>
                  </a:lnTo>
                  <a:lnTo>
                    <a:pt x="156165" y="131603"/>
                  </a:lnTo>
                  <a:lnTo>
                    <a:pt x="160054" y="152857"/>
                  </a:lnTo>
                  <a:lnTo>
                    <a:pt x="159454" y="165075"/>
                  </a:lnTo>
                  <a:lnTo>
                    <a:pt x="149428" y="184891"/>
                  </a:lnTo>
                  <a:lnTo>
                    <a:pt x="133274" y="200326"/>
                  </a:lnTo>
                  <a:lnTo>
                    <a:pt x="72626" y="228113"/>
                  </a:lnTo>
                  <a:lnTo>
                    <a:pt x="6349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74901" y="3653388"/>
              <a:ext cx="84229" cy="421141"/>
            </a:xfrm>
            <a:custGeom>
              <a:avLst/>
              <a:gdLst/>
              <a:ahLst/>
              <a:cxnLst/>
              <a:rect l="0" t="0" r="0" b="0"/>
              <a:pathLst>
                <a:path w="84229" h="421141">
                  <a:moveTo>
                    <a:pt x="0" y="0"/>
                  </a:moveTo>
                  <a:lnTo>
                    <a:pt x="5590" y="58617"/>
                  </a:lnTo>
                  <a:lnTo>
                    <a:pt x="16788" y="120027"/>
                  </a:lnTo>
                  <a:lnTo>
                    <a:pt x="22132" y="166455"/>
                  </a:lnTo>
                  <a:lnTo>
                    <a:pt x="36324" y="223625"/>
                  </a:lnTo>
                  <a:lnTo>
                    <a:pt x="48458" y="282679"/>
                  </a:lnTo>
                  <a:lnTo>
                    <a:pt x="63038" y="345740"/>
                  </a:lnTo>
                  <a:lnTo>
                    <a:pt x="79531" y="405492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80145" y="3821844"/>
              <a:ext cx="252685" cy="39100"/>
            </a:xfrm>
            <a:custGeom>
              <a:avLst/>
              <a:gdLst/>
              <a:ahLst/>
              <a:cxnLst/>
              <a:rect l="0" t="0" r="0" b="0"/>
              <a:pathLst>
                <a:path w="252685" h="39100">
                  <a:moveTo>
                    <a:pt x="252684" y="0"/>
                  </a:moveTo>
                  <a:lnTo>
                    <a:pt x="241506" y="11179"/>
                  </a:lnTo>
                  <a:lnTo>
                    <a:pt x="233533" y="13302"/>
                  </a:lnTo>
                  <a:lnTo>
                    <a:pt x="179466" y="16715"/>
                  </a:lnTo>
                  <a:lnTo>
                    <a:pt x="126405" y="31938"/>
                  </a:lnTo>
                  <a:lnTo>
                    <a:pt x="88536" y="39099"/>
                  </a:lnTo>
                  <a:lnTo>
                    <a:pt x="46510" y="3810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22300" y="3590217"/>
              <a:ext cx="231628" cy="370119"/>
            </a:xfrm>
            <a:custGeom>
              <a:avLst/>
              <a:gdLst/>
              <a:ahLst/>
              <a:cxnLst/>
              <a:rect l="0" t="0" r="0" b="0"/>
              <a:pathLst>
                <a:path w="231628" h="370119">
                  <a:moveTo>
                    <a:pt x="0" y="0"/>
                  </a:moveTo>
                  <a:lnTo>
                    <a:pt x="3120" y="59359"/>
                  </a:lnTo>
                  <a:lnTo>
                    <a:pt x="14654" y="115711"/>
                  </a:lnTo>
                  <a:lnTo>
                    <a:pt x="28198" y="168696"/>
                  </a:lnTo>
                  <a:lnTo>
                    <a:pt x="42138" y="229942"/>
                  </a:lnTo>
                  <a:lnTo>
                    <a:pt x="56157" y="293035"/>
                  </a:lnTo>
                  <a:lnTo>
                    <a:pt x="73701" y="356351"/>
                  </a:lnTo>
                  <a:lnTo>
                    <a:pt x="78380" y="370118"/>
                  </a:lnTo>
                  <a:lnTo>
                    <a:pt x="74265" y="315256"/>
                  </a:lnTo>
                  <a:lnTo>
                    <a:pt x="76931" y="257419"/>
                  </a:lnTo>
                  <a:lnTo>
                    <a:pt x="79363" y="245312"/>
                  </a:lnTo>
                  <a:lnTo>
                    <a:pt x="84495" y="236071"/>
                  </a:lnTo>
                  <a:lnTo>
                    <a:pt x="99554" y="222684"/>
                  </a:lnTo>
                  <a:lnTo>
                    <a:pt x="108483" y="222155"/>
                  </a:lnTo>
                  <a:lnTo>
                    <a:pt x="127764" y="230927"/>
                  </a:lnTo>
                  <a:lnTo>
                    <a:pt x="174984" y="270478"/>
                  </a:lnTo>
                  <a:lnTo>
                    <a:pt x="202284" y="306762"/>
                  </a:lnTo>
                  <a:lnTo>
                    <a:pt x="2316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00565" y="3800076"/>
              <a:ext cx="163933" cy="169168"/>
            </a:xfrm>
            <a:custGeom>
              <a:avLst/>
              <a:gdLst/>
              <a:ahLst/>
              <a:cxnLst/>
              <a:rect l="0" t="0" r="0" b="0"/>
              <a:pathLst>
                <a:path w="163933" h="169168">
                  <a:moveTo>
                    <a:pt x="121818" y="42825"/>
                  </a:moveTo>
                  <a:lnTo>
                    <a:pt x="112243" y="18779"/>
                  </a:lnTo>
                  <a:lnTo>
                    <a:pt x="101575" y="4452"/>
                  </a:lnTo>
                  <a:lnTo>
                    <a:pt x="91945" y="866"/>
                  </a:lnTo>
                  <a:lnTo>
                    <a:pt x="65647" y="0"/>
                  </a:lnTo>
                  <a:lnTo>
                    <a:pt x="43821" y="6634"/>
                  </a:lnTo>
                  <a:lnTo>
                    <a:pt x="34725" y="11679"/>
                  </a:lnTo>
                  <a:lnTo>
                    <a:pt x="10745" y="41136"/>
                  </a:lnTo>
                  <a:lnTo>
                    <a:pt x="0" y="85088"/>
                  </a:lnTo>
                  <a:lnTo>
                    <a:pt x="2406" y="129567"/>
                  </a:lnTo>
                  <a:lnTo>
                    <a:pt x="10644" y="151957"/>
                  </a:lnTo>
                  <a:lnTo>
                    <a:pt x="16117" y="161203"/>
                  </a:lnTo>
                  <a:lnTo>
                    <a:pt x="23275" y="165028"/>
                  </a:lnTo>
                  <a:lnTo>
                    <a:pt x="31556" y="165238"/>
                  </a:lnTo>
                  <a:lnTo>
                    <a:pt x="48947" y="159232"/>
                  </a:lnTo>
                  <a:lnTo>
                    <a:pt x="64474" y="148764"/>
                  </a:lnTo>
                  <a:lnTo>
                    <a:pt x="76055" y="133193"/>
                  </a:lnTo>
                  <a:lnTo>
                    <a:pt x="100441" y="74025"/>
                  </a:lnTo>
                  <a:lnTo>
                    <a:pt x="104057" y="63625"/>
                  </a:lnTo>
                  <a:lnTo>
                    <a:pt x="107638" y="61372"/>
                  </a:lnTo>
                  <a:lnTo>
                    <a:pt x="111195" y="64548"/>
                  </a:lnTo>
                  <a:lnTo>
                    <a:pt x="114736" y="71345"/>
                  </a:lnTo>
                  <a:lnTo>
                    <a:pt x="127125" y="122721"/>
                  </a:lnTo>
                  <a:lnTo>
                    <a:pt x="155272" y="165304"/>
                  </a:lnTo>
                  <a:lnTo>
                    <a:pt x="158159" y="167762"/>
                  </a:lnTo>
                  <a:lnTo>
                    <a:pt x="163932" y="169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28067" y="3811316"/>
              <a:ext cx="115416" cy="134761"/>
            </a:xfrm>
            <a:custGeom>
              <a:avLst/>
              <a:gdLst/>
              <a:ahLst/>
              <a:cxnLst/>
              <a:rect l="0" t="0" r="0" b="0"/>
              <a:pathLst>
                <a:path w="115416" h="134761">
                  <a:moveTo>
                    <a:pt x="10130" y="0"/>
                  </a:moveTo>
                  <a:lnTo>
                    <a:pt x="1797" y="37478"/>
                  </a:lnTo>
                  <a:lnTo>
                    <a:pt x="3371" y="75445"/>
                  </a:lnTo>
                  <a:lnTo>
                    <a:pt x="8795" y="130196"/>
                  </a:lnTo>
                  <a:lnTo>
                    <a:pt x="8070" y="134760"/>
                  </a:lnTo>
                  <a:lnTo>
                    <a:pt x="6417" y="133124"/>
                  </a:lnTo>
                  <a:lnTo>
                    <a:pt x="2631" y="118828"/>
                  </a:lnTo>
                  <a:lnTo>
                    <a:pt x="0" y="58210"/>
                  </a:lnTo>
                  <a:lnTo>
                    <a:pt x="6017" y="34060"/>
                  </a:lnTo>
                  <a:lnTo>
                    <a:pt x="10898" y="22706"/>
                  </a:lnTo>
                  <a:lnTo>
                    <a:pt x="16491" y="17477"/>
                  </a:lnTo>
                  <a:lnTo>
                    <a:pt x="22559" y="16330"/>
                  </a:lnTo>
                  <a:lnTo>
                    <a:pt x="28945" y="17906"/>
                  </a:lnTo>
                  <a:lnTo>
                    <a:pt x="49109" y="31302"/>
                  </a:lnTo>
                  <a:lnTo>
                    <a:pt x="96719" y="93016"/>
                  </a:lnTo>
                  <a:lnTo>
                    <a:pt x="11541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96165" y="3695502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0"/>
                  </a:moveTo>
                  <a:lnTo>
                    <a:pt x="7410" y="479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64580" y="3840128"/>
              <a:ext cx="147400" cy="34360"/>
            </a:xfrm>
            <a:custGeom>
              <a:avLst/>
              <a:gdLst/>
              <a:ahLst/>
              <a:cxnLst/>
              <a:rect l="0" t="0" r="0" b="0"/>
              <a:pathLst>
                <a:path w="147400" h="34360">
                  <a:moveTo>
                    <a:pt x="147399" y="13302"/>
                  </a:moveTo>
                  <a:lnTo>
                    <a:pt x="136221" y="2123"/>
                  </a:lnTo>
                  <a:lnTo>
                    <a:pt x="129419" y="0"/>
                  </a:lnTo>
                  <a:lnTo>
                    <a:pt x="103077" y="2602"/>
                  </a:lnTo>
                  <a:lnTo>
                    <a:pt x="46763" y="11662"/>
                  </a:lnTo>
                  <a:lnTo>
                    <a:pt x="26243" y="18812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75109" y="3885015"/>
              <a:ext cx="168457" cy="170106"/>
            </a:xfrm>
            <a:custGeom>
              <a:avLst/>
              <a:gdLst/>
              <a:ahLst/>
              <a:cxnLst/>
              <a:rect l="0" t="0" r="0" b="0"/>
              <a:pathLst>
                <a:path w="168457" h="170106">
                  <a:moveTo>
                    <a:pt x="0" y="0"/>
                  </a:moveTo>
                  <a:lnTo>
                    <a:pt x="5589" y="16768"/>
                  </a:lnTo>
                  <a:lnTo>
                    <a:pt x="10745" y="20537"/>
                  </a:lnTo>
                  <a:lnTo>
                    <a:pt x="17691" y="21880"/>
                  </a:lnTo>
                  <a:lnTo>
                    <a:pt x="34769" y="22593"/>
                  </a:lnTo>
                  <a:lnTo>
                    <a:pt x="84647" y="35760"/>
                  </a:lnTo>
                  <a:lnTo>
                    <a:pt x="102351" y="48649"/>
                  </a:lnTo>
                  <a:lnTo>
                    <a:pt x="110348" y="56999"/>
                  </a:lnTo>
                  <a:lnTo>
                    <a:pt x="119233" y="78755"/>
                  </a:lnTo>
                  <a:lnTo>
                    <a:pt x="122013" y="102853"/>
                  </a:lnTo>
                  <a:lnTo>
                    <a:pt x="119348" y="125261"/>
                  </a:lnTo>
                  <a:lnTo>
                    <a:pt x="111145" y="143799"/>
                  </a:lnTo>
                  <a:lnTo>
                    <a:pt x="105682" y="152018"/>
                  </a:lnTo>
                  <a:lnTo>
                    <a:pt x="90254" y="164270"/>
                  </a:lnTo>
                  <a:lnTo>
                    <a:pt x="81226" y="169175"/>
                  </a:lnTo>
                  <a:lnTo>
                    <a:pt x="70529" y="170105"/>
                  </a:lnTo>
                  <a:lnTo>
                    <a:pt x="46163" y="164900"/>
                  </a:lnTo>
                  <a:lnTo>
                    <a:pt x="36624" y="159066"/>
                  </a:lnTo>
                  <a:lnTo>
                    <a:pt x="22907" y="143226"/>
                  </a:lnTo>
                  <a:lnTo>
                    <a:pt x="21121" y="135258"/>
                  </a:lnTo>
                  <a:lnTo>
                    <a:pt x="22269" y="127607"/>
                  </a:lnTo>
                  <a:lnTo>
                    <a:pt x="25374" y="120166"/>
                  </a:lnTo>
                  <a:lnTo>
                    <a:pt x="30954" y="116376"/>
                  </a:lnTo>
                  <a:lnTo>
                    <a:pt x="46513" y="115283"/>
                  </a:lnTo>
                  <a:lnTo>
                    <a:pt x="98455" y="135530"/>
                  </a:lnTo>
                  <a:lnTo>
                    <a:pt x="111260" y="139487"/>
                  </a:lnTo>
                  <a:lnTo>
                    <a:pt x="134847" y="137643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06735" y="4021886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26386"/>
                  </a:lnTo>
                  <a:lnTo>
                    <a:pt x="23720" y="49551"/>
                  </a:lnTo>
                  <a:lnTo>
                    <a:pt x="24970" y="72326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78264" y="3767710"/>
              <a:ext cx="60099" cy="242406"/>
            </a:xfrm>
            <a:custGeom>
              <a:avLst/>
              <a:gdLst/>
              <a:ahLst/>
              <a:cxnLst/>
              <a:rect l="0" t="0" r="0" b="0"/>
              <a:pathLst>
                <a:path w="60099" h="242406">
                  <a:moveTo>
                    <a:pt x="7456" y="106777"/>
                  </a:moveTo>
                  <a:lnTo>
                    <a:pt x="13045" y="165394"/>
                  </a:lnTo>
                  <a:lnTo>
                    <a:pt x="25414" y="218398"/>
                  </a:lnTo>
                  <a:lnTo>
                    <a:pt x="32206" y="241784"/>
                  </a:lnTo>
                  <a:lnTo>
                    <a:pt x="33314" y="242405"/>
                  </a:lnTo>
                  <a:lnTo>
                    <a:pt x="23787" y="185945"/>
                  </a:lnTo>
                  <a:lnTo>
                    <a:pt x="7296" y="128554"/>
                  </a:lnTo>
                  <a:lnTo>
                    <a:pt x="0" y="90223"/>
                  </a:lnTo>
                  <a:lnTo>
                    <a:pt x="958" y="41820"/>
                  </a:lnTo>
                  <a:lnTo>
                    <a:pt x="3124" y="24868"/>
                  </a:lnTo>
                  <a:lnTo>
                    <a:pt x="9247" y="13566"/>
                  </a:lnTo>
                  <a:lnTo>
                    <a:pt x="18009" y="6032"/>
                  </a:lnTo>
                  <a:lnTo>
                    <a:pt x="28529" y="1009"/>
                  </a:lnTo>
                  <a:lnTo>
                    <a:pt x="36712" y="0"/>
                  </a:lnTo>
                  <a:lnTo>
                    <a:pt x="43338" y="1667"/>
                  </a:lnTo>
                  <a:lnTo>
                    <a:pt x="60098" y="12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04540" y="3821021"/>
              <a:ext cx="112919" cy="143344"/>
            </a:xfrm>
            <a:custGeom>
              <a:avLst/>
              <a:gdLst/>
              <a:ahLst/>
              <a:cxnLst/>
              <a:rect l="0" t="0" r="0" b="0"/>
              <a:pathLst>
                <a:path w="112919" h="143344">
                  <a:moveTo>
                    <a:pt x="70693" y="21880"/>
                  </a:moveTo>
                  <a:lnTo>
                    <a:pt x="65104" y="5112"/>
                  </a:lnTo>
                  <a:lnTo>
                    <a:pt x="59947" y="1343"/>
                  </a:lnTo>
                  <a:lnTo>
                    <a:pt x="53001" y="0"/>
                  </a:lnTo>
                  <a:lnTo>
                    <a:pt x="44861" y="274"/>
                  </a:lnTo>
                  <a:lnTo>
                    <a:pt x="29576" y="6818"/>
                  </a:lnTo>
                  <a:lnTo>
                    <a:pt x="22225" y="11839"/>
                  </a:lnTo>
                  <a:lnTo>
                    <a:pt x="10936" y="26776"/>
                  </a:lnTo>
                  <a:lnTo>
                    <a:pt x="3190" y="46283"/>
                  </a:lnTo>
                  <a:lnTo>
                    <a:pt x="0" y="82403"/>
                  </a:lnTo>
                  <a:lnTo>
                    <a:pt x="3399" y="104931"/>
                  </a:lnTo>
                  <a:lnTo>
                    <a:pt x="11929" y="123523"/>
                  </a:lnTo>
                  <a:lnTo>
                    <a:pt x="17479" y="131756"/>
                  </a:lnTo>
                  <a:lnTo>
                    <a:pt x="25858" y="137245"/>
                  </a:lnTo>
                  <a:lnTo>
                    <a:pt x="47646" y="143343"/>
                  </a:lnTo>
                  <a:lnTo>
                    <a:pt x="69809" y="139815"/>
                  </a:lnTo>
                  <a:lnTo>
                    <a:pt x="90187" y="129278"/>
                  </a:lnTo>
                  <a:lnTo>
                    <a:pt x="107043" y="112896"/>
                  </a:lnTo>
                  <a:lnTo>
                    <a:pt x="111304" y="102445"/>
                  </a:lnTo>
                  <a:lnTo>
                    <a:pt x="112918" y="78354"/>
                  </a:lnTo>
                  <a:lnTo>
                    <a:pt x="101662" y="44072"/>
                  </a:lnTo>
                  <a:lnTo>
                    <a:pt x="89916" y="28624"/>
                  </a:lnTo>
                  <a:lnTo>
                    <a:pt x="70693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50396" y="3748145"/>
              <a:ext cx="132106" cy="221360"/>
            </a:xfrm>
            <a:custGeom>
              <a:avLst/>
              <a:gdLst/>
              <a:ahLst/>
              <a:cxnLst/>
              <a:rect l="0" t="0" r="0" b="0"/>
              <a:pathLst>
                <a:path w="132106" h="221360">
                  <a:moveTo>
                    <a:pt x="9065" y="73699"/>
                  </a:moveTo>
                  <a:lnTo>
                    <a:pt x="0" y="132316"/>
                  </a:lnTo>
                  <a:lnTo>
                    <a:pt x="4559" y="172695"/>
                  </a:lnTo>
                  <a:lnTo>
                    <a:pt x="13302" y="194127"/>
                  </a:lnTo>
                  <a:lnTo>
                    <a:pt x="18908" y="203117"/>
                  </a:lnTo>
                  <a:lnTo>
                    <a:pt x="37616" y="216226"/>
                  </a:lnTo>
                  <a:lnTo>
                    <a:pt x="49156" y="221359"/>
                  </a:lnTo>
                  <a:lnTo>
                    <a:pt x="59189" y="221273"/>
                  </a:lnTo>
                  <a:lnTo>
                    <a:pt x="68218" y="217705"/>
                  </a:lnTo>
                  <a:lnTo>
                    <a:pt x="105108" y="192352"/>
                  </a:lnTo>
                  <a:lnTo>
                    <a:pt x="119211" y="169328"/>
                  </a:lnTo>
                  <a:lnTo>
                    <a:pt x="128209" y="138427"/>
                  </a:lnTo>
                  <a:lnTo>
                    <a:pt x="132105" y="81570"/>
                  </a:lnTo>
                  <a:lnTo>
                    <a:pt x="126653" y="18192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06860" y="3790226"/>
              <a:ext cx="147400" cy="157373"/>
            </a:xfrm>
            <a:custGeom>
              <a:avLst/>
              <a:gdLst/>
              <a:ahLst/>
              <a:cxnLst/>
              <a:rect l="0" t="0" r="0" b="0"/>
              <a:pathLst>
                <a:path w="147400" h="157373">
                  <a:moveTo>
                    <a:pt x="0" y="73732"/>
                  </a:moveTo>
                  <a:lnTo>
                    <a:pt x="22877" y="98949"/>
                  </a:lnTo>
                  <a:lnTo>
                    <a:pt x="32784" y="117695"/>
                  </a:lnTo>
                  <a:lnTo>
                    <a:pt x="39349" y="153569"/>
                  </a:lnTo>
                  <a:lnTo>
                    <a:pt x="39101" y="157372"/>
                  </a:lnTo>
                  <a:lnTo>
                    <a:pt x="37766" y="155228"/>
                  </a:lnTo>
                  <a:lnTo>
                    <a:pt x="34333" y="139199"/>
                  </a:lnTo>
                  <a:lnTo>
                    <a:pt x="32128" y="81248"/>
                  </a:lnTo>
                  <a:lnTo>
                    <a:pt x="37282" y="24654"/>
                  </a:lnTo>
                  <a:lnTo>
                    <a:pt x="42402" y="15277"/>
                  </a:lnTo>
                  <a:lnTo>
                    <a:pt x="57450" y="1739"/>
                  </a:lnTo>
                  <a:lnTo>
                    <a:pt x="65206" y="0"/>
                  </a:lnTo>
                  <a:lnTo>
                    <a:pt x="72717" y="1181"/>
                  </a:lnTo>
                  <a:lnTo>
                    <a:pt x="80063" y="4308"/>
                  </a:lnTo>
                  <a:lnTo>
                    <a:pt x="101581" y="25476"/>
                  </a:lnTo>
                  <a:lnTo>
                    <a:pt x="129218" y="84646"/>
                  </a:lnTo>
                  <a:lnTo>
                    <a:pt x="147399" y="147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83218" y="3617612"/>
              <a:ext cx="126211" cy="345669"/>
            </a:xfrm>
            <a:custGeom>
              <a:avLst/>
              <a:gdLst/>
              <a:ahLst/>
              <a:cxnLst/>
              <a:rect l="0" t="0" r="0" b="0"/>
              <a:pathLst>
                <a:path w="126211" h="345669">
                  <a:moveTo>
                    <a:pt x="76326" y="151590"/>
                  </a:moveTo>
                  <a:lnTo>
                    <a:pt x="70736" y="168357"/>
                  </a:lnTo>
                  <a:lnTo>
                    <a:pt x="65581" y="170957"/>
                  </a:lnTo>
                  <a:lnTo>
                    <a:pt x="58634" y="170350"/>
                  </a:lnTo>
                  <a:lnTo>
                    <a:pt x="50493" y="167606"/>
                  </a:lnTo>
                  <a:lnTo>
                    <a:pt x="32090" y="170797"/>
                  </a:lnTo>
                  <a:lnTo>
                    <a:pt x="22269" y="174923"/>
                  </a:lnTo>
                  <a:lnTo>
                    <a:pt x="8236" y="188866"/>
                  </a:lnTo>
                  <a:lnTo>
                    <a:pt x="2857" y="197498"/>
                  </a:lnTo>
                  <a:lnTo>
                    <a:pt x="0" y="219566"/>
                  </a:lnTo>
                  <a:lnTo>
                    <a:pt x="2107" y="271862"/>
                  </a:lnTo>
                  <a:lnTo>
                    <a:pt x="8635" y="293171"/>
                  </a:lnTo>
                  <a:lnTo>
                    <a:pt x="26300" y="331505"/>
                  </a:lnTo>
                  <a:lnTo>
                    <a:pt x="33617" y="338213"/>
                  </a:lnTo>
                  <a:lnTo>
                    <a:pt x="54225" y="345668"/>
                  </a:lnTo>
                  <a:lnTo>
                    <a:pt x="63931" y="344146"/>
                  </a:lnTo>
                  <a:lnTo>
                    <a:pt x="80956" y="333096"/>
                  </a:lnTo>
                  <a:lnTo>
                    <a:pt x="103693" y="307145"/>
                  </a:lnTo>
                  <a:lnTo>
                    <a:pt x="119660" y="271640"/>
                  </a:lnTo>
                  <a:lnTo>
                    <a:pt x="126210" y="231484"/>
                  </a:lnTo>
                  <a:lnTo>
                    <a:pt x="122357" y="169927"/>
                  </a:lnTo>
                  <a:lnTo>
                    <a:pt x="124197" y="112188"/>
                  </a:lnTo>
                  <a:lnTo>
                    <a:pt x="117026" y="60757"/>
                  </a:lnTo>
                  <a:lnTo>
                    <a:pt x="104373" y="19001"/>
                  </a:lnTo>
                  <a:lnTo>
                    <a:pt x="98534" y="7045"/>
                  </a:lnTo>
                  <a:lnTo>
                    <a:pt x="92301" y="1415"/>
                  </a:lnTo>
                  <a:lnTo>
                    <a:pt x="85806" y="0"/>
                  </a:lnTo>
                  <a:lnTo>
                    <a:pt x="79137" y="1397"/>
                  </a:lnTo>
                  <a:lnTo>
                    <a:pt x="74690" y="7008"/>
                  </a:lnTo>
                  <a:lnTo>
                    <a:pt x="69750" y="25720"/>
                  </a:lnTo>
                  <a:lnTo>
                    <a:pt x="74983" y="75861"/>
                  </a:lnTo>
                  <a:lnTo>
                    <a:pt x="90649" y="139176"/>
                  </a:lnTo>
                  <a:lnTo>
                    <a:pt x="107950" y="193456"/>
                  </a:lnTo>
                  <a:lnTo>
                    <a:pt x="118440" y="225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249000" y="3592183"/>
              <a:ext cx="110398" cy="378436"/>
            </a:xfrm>
            <a:custGeom>
              <a:avLst/>
              <a:gdLst/>
              <a:ahLst/>
              <a:cxnLst/>
              <a:rect l="0" t="0" r="0" b="0"/>
              <a:pathLst>
                <a:path w="110398" h="378436">
                  <a:moveTo>
                    <a:pt x="89570" y="282304"/>
                  </a:moveTo>
                  <a:lnTo>
                    <a:pt x="83981" y="265536"/>
                  </a:lnTo>
                  <a:lnTo>
                    <a:pt x="71878" y="254184"/>
                  </a:lnTo>
                  <a:lnTo>
                    <a:pt x="63737" y="249520"/>
                  </a:lnTo>
                  <a:lnTo>
                    <a:pt x="45334" y="247456"/>
                  </a:lnTo>
                  <a:lnTo>
                    <a:pt x="35512" y="248544"/>
                  </a:lnTo>
                  <a:lnTo>
                    <a:pt x="26625" y="253948"/>
                  </a:lnTo>
                  <a:lnTo>
                    <a:pt x="10512" y="272431"/>
                  </a:lnTo>
                  <a:lnTo>
                    <a:pt x="1790" y="299363"/>
                  </a:lnTo>
                  <a:lnTo>
                    <a:pt x="0" y="341171"/>
                  </a:lnTo>
                  <a:lnTo>
                    <a:pt x="1781" y="353134"/>
                  </a:lnTo>
                  <a:lnTo>
                    <a:pt x="6477" y="362279"/>
                  </a:lnTo>
                  <a:lnTo>
                    <a:pt x="21054" y="375560"/>
                  </a:lnTo>
                  <a:lnTo>
                    <a:pt x="29855" y="378400"/>
                  </a:lnTo>
                  <a:lnTo>
                    <a:pt x="48991" y="378435"/>
                  </a:lnTo>
                  <a:lnTo>
                    <a:pt x="56669" y="374467"/>
                  </a:lnTo>
                  <a:lnTo>
                    <a:pt x="68318" y="360700"/>
                  </a:lnTo>
                  <a:lnTo>
                    <a:pt x="92564" y="313690"/>
                  </a:lnTo>
                  <a:lnTo>
                    <a:pt x="106712" y="252412"/>
                  </a:lnTo>
                  <a:lnTo>
                    <a:pt x="109854" y="189312"/>
                  </a:lnTo>
                  <a:lnTo>
                    <a:pt x="110397" y="137897"/>
                  </a:lnTo>
                  <a:lnTo>
                    <a:pt x="109411" y="76527"/>
                  </a:lnTo>
                  <a:lnTo>
                    <a:pt x="99164" y="22464"/>
                  </a:lnTo>
                  <a:lnTo>
                    <a:pt x="95966" y="10812"/>
                  </a:lnTo>
                  <a:lnTo>
                    <a:pt x="90325" y="4213"/>
                  </a:lnTo>
                  <a:lnTo>
                    <a:pt x="83054" y="983"/>
                  </a:lnTo>
                  <a:lnTo>
                    <a:pt x="74697" y="0"/>
                  </a:lnTo>
                  <a:lnTo>
                    <a:pt x="69126" y="5194"/>
                  </a:lnTo>
                  <a:lnTo>
                    <a:pt x="62936" y="26563"/>
                  </a:lnTo>
                  <a:lnTo>
                    <a:pt x="58962" y="79535"/>
                  </a:lnTo>
                  <a:lnTo>
                    <a:pt x="61297" y="135060"/>
                  </a:lnTo>
                  <a:lnTo>
                    <a:pt x="67087" y="191087"/>
                  </a:lnTo>
                  <a:lnTo>
                    <a:pt x="79269" y="227591"/>
                  </a:lnTo>
                  <a:lnTo>
                    <a:pt x="100098" y="261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459382" y="3779730"/>
              <a:ext cx="97877" cy="187994"/>
            </a:xfrm>
            <a:custGeom>
              <a:avLst/>
              <a:gdLst/>
              <a:ahLst/>
              <a:cxnLst/>
              <a:rect l="0" t="0" r="0" b="0"/>
              <a:pathLst>
                <a:path w="97877" h="187994">
                  <a:moveTo>
                    <a:pt x="47644" y="42114"/>
                  </a:moveTo>
                  <a:lnTo>
                    <a:pt x="30876" y="47703"/>
                  </a:lnTo>
                  <a:lnTo>
                    <a:pt x="16405" y="59806"/>
                  </a:lnTo>
                  <a:lnTo>
                    <a:pt x="9270" y="67947"/>
                  </a:lnTo>
                  <a:lnTo>
                    <a:pt x="1344" y="92590"/>
                  </a:lnTo>
                  <a:lnTo>
                    <a:pt x="0" y="133109"/>
                  </a:lnTo>
                  <a:lnTo>
                    <a:pt x="10026" y="178241"/>
                  </a:lnTo>
                  <a:lnTo>
                    <a:pt x="15547" y="184338"/>
                  </a:lnTo>
                  <a:lnTo>
                    <a:pt x="22736" y="187233"/>
                  </a:lnTo>
                  <a:lnTo>
                    <a:pt x="31039" y="187993"/>
                  </a:lnTo>
                  <a:lnTo>
                    <a:pt x="49622" y="182599"/>
                  </a:lnTo>
                  <a:lnTo>
                    <a:pt x="59491" y="177885"/>
                  </a:lnTo>
                  <a:lnTo>
                    <a:pt x="73576" y="163288"/>
                  </a:lnTo>
                  <a:lnTo>
                    <a:pt x="92151" y="125321"/>
                  </a:lnTo>
                  <a:lnTo>
                    <a:pt x="97876" y="88865"/>
                  </a:lnTo>
                  <a:lnTo>
                    <a:pt x="92976" y="65232"/>
                  </a:lnTo>
                  <a:lnTo>
                    <a:pt x="83302" y="32197"/>
                  </a:lnTo>
                  <a:lnTo>
                    <a:pt x="79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570197" y="3769202"/>
              <a:ext cx="224316" cy="170912"/>
            </a:xfrm>
            <a:custGeom>
              <a:avLst/>
              <a:gdLst/>
              <a:ahLst/>
              <a:cxnLst/>
              <a:rect l="0" t="0" r="0" b="0"/>
              <a:pathLst>
                <a:path w="224316" h="170912">
                  <a:moveTo>
                    <a:pt x="0" y="0"/>
                  </a:moveTo>
                  <a:lnTo>
                    <a:pt x="5588" y="58617"/>
                  </a:lnTo>
                  <a:lnTo>
                    <a:pt x="29664" y="118333"/>
                  </a:lnTo>
                  <a:lnTo>
                    <a:pt x="50833" y="166874"/>
                  </a:lnTo>
                  <a:lnTo>
                    <a:pt x="57285" y="170911"/>
                  </a:lnTo>
                  <a:lnTo>
                    <a:pt x="63927" y="170092"/>
                  </a:lnTo>
                  <a:lnTo>
                    <a:pt x="70694" y="166037"/>
                  </a:lnTo>
                  <a:lnTo>
                    <a:pt x="81333" y="152173"/>
                  </a:lnTo>
                  <a:lnTo>
                    <a:pt x="88790" y="133143"/>
                  </a:lnTo>
                  <a:lnTo>
                    <a:pt x="92105" y="109088"/>
                  </a:lnTo>
                  <a:lnTo>
                    <a:pt x="95329" y="104310"/>
                  </a:lnTo>
                  <a:lnTo>
                    <a:pt x="99817" y="104635"/>
                  </a:lnTo>
                  <a:lnTo>
                    <a:pt x="105150" y="108361"/>
                  </a:lnTo>
                  <a:lnTo>
                    <a:pt x="142723" y="159677"/>
                  </a:lnTo>
                  <a:lnTo>
                    <a:pt x="160529" y="169623"/>
                  </a:lnTo>
                  <a:lnTo>
                    <a:pt x="169019" y="170404"/>
                  </a:lnTo>
                  <a:lnTo>
                    <a:pt x="184694" y="165032"/>
                  </a:lnTo>
                  <a:lnTo>
                    <a:pt x="206672" y="148854"/>
                  </a:lnTo>
                  <a:lnTo>
                    <a:pt x="217806" y="129718"/>
                  </a:lnTo>
                  <a:lnTo>
                    <a:pt x="224315" y="106785"/>
                  </a:lnTo>
                  <a:lnTo>
                    <a:pt x="222081" y="63467"/>
                  </a:lnTo>
                  <a:lnTo>
                    <a:pt x="221098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22880" y="3734129"/>
              <a:ext cx="136872" cy="184008"/>
            </a:xfrm>
            <a:custGeom>
              <a:avLst/>
              <a:gdLst/>
              <a:ahLst/>
              <a:cxnLst/>
              <a:rect l="0" t="0" r="0" b="0"/>
              <a:pathLst>
                <a:path w="136872" h="184008">
                  <a:moveTo>
                    <a:pt x="0" y="108772"/>
                  </a:moveTo>
                  <a:lnTo>
                    <a:pt x="17959" y="162647"/>
                  </a:lnTo>
                  <a:lnTo>
                    <a:pt x="24750" y="183019"/>
                  </a:lnTo>
                  <a:lnTo>
                    <a:pt x="27028" y="184007"/>
                  </a:lnTo>
                  <a:lnTo>
                    <a:pt x="29561" y="169505"/>
                  </a:lnTo>
                  <a:lnTo>
                    <a:pt x="26106" y="110647"/>
                  </a:lnTo>
                  <a:lnTo>
                    <a:pt x="27981" y="88548"/>
                  </a:lnTo>
                  <a:lnTo>
                    <a:pt x="25891" y="45766"/>
                  </a:lnTo>
                  <a:lnTo>
                    <a:pt x="31395" y="24617"/>
                  </a:lnTo>
                  <a:lnTo>
                    <a:pt x="41640" y="3520"/>
                  </a:lnTo>
                  <a:lnTo>
                    <a:pt x="47647" y="0"/>
                  </a:lnTo>
                  <a:lnTo>
                    <a:pt x="53992" y="1162"/>
                  </a:lnTo>
                  <a:lnTo>
                    <a:pt x="80986" y="22655"/>
                  </a:lnTo>
                  <a:lnTo>
                    <a:pt x="96266" y="48161"/>
                  </a:lnTo>
                  <a:lnTo>
                    <a:pt x="119148" y="108997"/>
                  </a:lnTo>
                  <a:lnTo>
                    <a:pt x="136871" y="161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75565" y="390607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645218" y="1042321"/>
            <a:ext cx="857850" cy="536254"/>
            <a:chOff x="2645218" y="1042321"/>
            <a:chExt cx="857850" cy="536254"/>
          </a:xfrm>
        </p:grpSpPr>
        <p:sp>
          <p:nvSpPr>
            <p:cNvPr id="148" name="Freeform 147"/>
            <p:cNvSpPr/>
            <p:nvPr/>
          </p:nvSpPr>
          <p:spPr>
            <a:xfrm>
              <a:off x="2645218" y="1042321"/>
              <a:ext cx="523860" cy="536254"/>
            </a:xfrm>
            <a:custGeom>
              <a:avLst/>
              <a:gdLst/>
              <a:ahLst/>
              <a:cxnLst/>
              <a:rect l="0" t="0" r="0" b="0"/>
              <a:pathLst>
                <a:path w="523860" h="536254">
                  <a:moveTo>
                    <a:pt x="113248" y="0"/>
                  </a:moveTo>
                  <a:lnTo>
                    <a:pt x="103673" y="24046"/>
                  </a:lnTo>
                  <a:lnTo>
                    <a:pt x="60250" y="85122"/>
                  </a:lnTo>
                  <a:lnTo>
                    <a:pt x="26794" y="144358"/>
                  </a:lnTo>
                  <a:lnTo>
                    <a:pt x="10423" y="170674"/>
                  </a:lnTo>
                  <a:lnTo>
                    <a:pt x="6093" y="180463"/>
                  </a:lnTo>
                  <a:lnTo>
                    <a:pt x="3207" y="181140"/>
                  </a:lnTo>
                  <a:lnTo>
                    <a:pt x="0" y="166294"/>
                  </a:lnTo>
                  <a:lnTo>
                    <a:pt x="4814" y="146438"/>
                  </a:lnTo>
                  <a:lnTo>
                    <a:pt x="33501" y="95800"/>
                  </a:lnTo>
                  <a:lnTo>
                    <a:pt x="46999" y="79232"/>
                  </a:lnTo>
                  <a:lnTo>
                    <a:pt x="73342" y="62341"/>
                  </a:lnTo>
                  <a:lnTo>
                    <a:pt x="108963" y="55516"/>
                  </a:lnTo>
                  <a:lnTo>
                    <a:pt x="143564" y="59083"/>
                  </a:lnTo>
                  <a:lnTo>
                    <a:pt x="176043" y="73138"/>
                  </a:lnTo>
                  <a:lnTo>
                    <a:pt x="202304" y="97709"/>
                  </a:lnTo>
                  <a:lnTo>
                    <a:pt x="247635" y="156121"/>
                  </a:lnTo>
                  <a:lnTo>
                    <a:pt x="272115" y="199684"/>
                  </a:lnTo>
                  <a:lnTo>
                    <a:pt x="288215" y="252830"/>
                  </a:lnTo>
                  <a:lnTo>
                    <a:pt x="297931" y="308489"/>
                  </a:lnTo>
                  <a:lnTo>
                    <a:pt x="300160" y="365925"/>
                  </a:lnTo>
                  <a:lnTo>
                    <a:pt x="287906" y="427911"/>
                  </a:lnTo>
                  <a:lnTo>
                    <a:pt x="266774" y="480078"/>
                  </a:lnTo>
                  <a:lnTo>
                    <a:pt x="238286" y="518931"/>
                  </a:lnTo>
                  <a:lnTo>
                    <a:pt x="228192" y="528448"/>
                  </a:lnTo>
                  <a:lnTo>
                    <a:pt x="215614" y="533623"/>
                  </a:lnTo>
                  <a:lnTo>
                    <a:pt x="186040" y="536253"/>
                  </a:lnTo>
                  <a:lnTo>
                    <a:pt x="159638" y="527283"/>
                  </a:lnTo>
                  <a:lnTo>
                    <a:pt x="137375" y="510429"/>
                  </a:lnTo>
                  <a:lnTo>
                    <a:pt x="119682" y="487340"/>
                  </a:lnTo>
                  <a:lnTo>
                    <a:pt x="113378" y="461480"/>
                  </a:lnTo>
                  <a:lnTo>
                    <a:pt x="113335" y="448034"/>
                  </a:lnTo>
                  <a:lnTo>
                    <a:pt x="122645" y="423734"/>
                  </a:lnTo>
                  <a:lnTo>
                    <a:pt x="138481" y="403575"/>
                  </a:lnTo>
                  <a:lnTo>
                    <a:pt x="167128" y="385650"/>
                  </a:lnTo>
                  <a:lnTo>
                    <a:pt x="200182" y="374099"/>
                  </a:lnTo>
                  <a:lnTo>
                    <a:pt x="262568" y="372723"/>
                  </a:lnTo>
                  <a:lnTo>
                    <a:pt x="307620" y="383397"/>
                  </a:lnTo>
                  <a:lnTo>
                    <a:pt x="371051" y="402376"/>
                  </a:lnTo>
                  <a:lnTo>
                    <a:pt x="425031" y="413760"/>
                  </a:lnTo>
                  <a:lnTo>
                    <a:pt x="478069" y="407775"/>
                  </a:lnTo>
                  <a:lnTo>
                    <a:pt x="52385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38374" y="1105492"/>
              <a:ext cx="364694" cy="469440"/>
            </a:xfrm>
            <a:custGeom>
              <a:avLst/>
              <a:gdLst/>
              <a:ahLst/>
              <a:cxnLst/>
              <a:rect l="0" t="0" r="0" b="0"/>
              <a:pathLst>
                <a:path w="364694" h="469440">
                  <a:moveTo>
                    <a:pt x="251802" y="0"/>
                  </a:moveTo>
                  <a:lnTo>
                    <a:pt x="240623" y="11178"/>
                  </a:lnTo>
                  <a:lnTo>
                    <a:pt x="222657" y="16666"/>
                  </a:lnTo>
                  <a:lnTo>
                    <a:pt x="159490" y="28884"/>
                  </a:lnTo>
                  <a:lnTo>
                    <a:pt x="104192" y="42273"/>
                  </a:lnTo>
                  <a:lnTo>
                    <a:pt x="42620" y="50594"/>
                  </a:lnTo>
                  <a:lnTo>
                    <a:pt x="18062" y="61091"/>
                  </a:lnTo>
                  <a:lnTo>
                    <a:pt x="8238" y="68803"/>
                  </a:lnTo>
                  <a:lnTo>
                    <a:pt x="2858" y="78624"/>
                  </a:lnTo>
                  <a:lnTo>
                    <a:pt x="0" y="102014"/>
                  </a:lnTo>
                  <a:lnTo>
                    <a:pt x="10558" y="141490"/>
                  </a:lnTo>
                  <a:lnTo>
                    <a:pt x="33916" y="195581"/>
                  </a:lnTo>
                  <a:lnTo>
                    <a:pt x="43050" y="219116"/>
                  </a:lnTo>
                  <a:lnTo>
                    <a:pt x="47123" y="223286"/>
                  </a:lnTo>
                  <a:lnTo>
                    <a:pt x="51008" y="222557"/>
                  </a:lnTo>
                  <a:lnTo>
                    <a:pt x="76828" y="201759"/>
                  </a:lnTo>
                  <a:lnTo>
                    <a:pt x="111180" y="187552"/>
                  </a:lnTo>
                  <a:lnTo>
                    <a:pt x="171946" y="181846"/>
                  </a:lnTo>
                  <a:lnTo>
                    <a:pt x="214752" y="189061"/>
                  </a:lnTo>
                  <a:lnTo>
                    <a:pt x="277729" y="218454"/>
                  </a:lnTo>
                  <a:lnTo>
                    <a:pt x="323214" y="254241"/>
                  </a:lnTo>
                  <a:lnTo>
                    <a:pt x="347180" y="284731"/>
                  </a:lnTo>
                  <a:lnTo>
                    <a:pt x="361041" y="317161"/>
                  </a:lnTo>
                  <a:lnTo>
                    <a:pt x="364693" y="342562"/>
                  </a:lnTo>
                  <a:lnTo>
                    <a:pt x="355571" y="383169"/>
                  </a:lnTo>
                  <a:lnTo>
                    <a:pt x="332461" y="419248"/>
                  </a:lnTo>
                  <a:lnTo>
                    <a:pt x="297798" y="446575"/>
                  </a:lnTo>
                  <a:lnTo>
                    <a:pt x="252302" y="463901"/>
                  </a:lnTo>
                  <a:lnTo>
                    <a:pt x="225118" y="466271"/>
                  </a:lnTo>
                  <a:lnTo>
                    <a:pt x="190083" y="467267"/>
                  </a:lnTo>
                  <a:lnTo>
                    <a:pt x="179071" y="469439"/>
                  </a:lnTo>
                  <a:lnTo>
                    <a:pt x="154356" y="462493"/>
                  </a:lnTo>
                  <a:lnTo>
                    <a:pt x="120374" y="448210"/>
                  </a:lnTo>
                  <a:lnTo>
                    <a:pt x="9387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821222" y="2187261"/>
            <a:ext cx="3235140" cy="613320"/>
            <a:chOff x="821222" y="2187261"/>
            <a:chExt cx="3235140" cy="613320"/>
          </a:xfrm>
        </p:grpSpPr>
        <p:sp>
          <p:nvSpPr>
            <p:cNvPr id="151" name="Freeform 150"/>
            <p:cNvSpPr/>
            <p:nvPr/>
          </p:nvSpPr>
          <p:spPr>
            <a:xfrm>
              <a:off x="821222" y="2284683"/>
              <a:ext cx="63172" cy="515898"/>
            </a:xfrm>
            <a:custGeom>
              <a:avLst/>
              <a:gdLst/>
              <a:ahLst/>
              <a:cxnLst/>
              <a:rect l="0" t="0" r="0" b="0"/>
              <a:pathLst>
                <a:path w="63172" h="515898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6789" y="162485"/>
                  </a:lnTo>
                  <a:lnTo>
                    <a:pt x="23334" y="220613"/>
                  </a:lnTo>
                  <a:lnTo>
                    <a:pt x="35545" y="277155"/>
                  </a:lnTo>
                  <a:lnTo>
                    <a:pt x="40168" y="336104"/>
                  </a:lnTo>
                  <a:lnTo>
                    <a:pt x="44369" y="378667"/>
                  </a:lnTo>
                  <a:lnTo>
                    <a:pt x="50191" y="435852"/>
                  </a:lnTo>
                  <a:lnTo>
                    <a:pt x="57748" y="491507"/>
                  </a:lnTo>
                  <a:lnTo>
                    <a:pt x="63171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379233" y="2442611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77440" y="29308"/>
                  </a:lnTo>
                  <a:lnTo>
                    <a:pt x="42144" y="83119"/>
                  </a:lnTo>
                  <a:lnTo>
                    <a:pt x="11455" y="14418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95005" y="2432082"/>
              <a:ext cx="231628" cy="168457"/>
            </a:xfrm>
            <a:custGeom>
              <a:avLst/>
              <a:gdLst/>
              <a:ahLst/>
              <a:cxnLst/>
              <a:rect l="0" t="0" r="0" b="0"/>
              <a:pathLst>
                <a:path w="231628" h="168457">
                  <a:moveTo>
                    <a:pt x="231627" y="168456"/>
                  </a:moveTo>
                  <a:lnTo>
                    <a:pt x="176539" y="118958"/>
                  </a:lnTo>
                  <a:lnTo>
                    <a:pt x="122900" y="81061"/>
                  </a:lnTo>
                  <a:lnTo>
                    <a:pt x="69510" y="47078"/>
                  </a:lnTo>
                  <a:lnTo>
                    <a:pt x="17602" y="138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747730" y="2260972"/>
              <a:ext cx="452726" cy="366898"/>
            </a:xfrm>
            <a:custGeom>
              <a:avLst/>
              <a:gdLst/>
              <a:ahLst/>
              <a:cxnLst/>
              <a:rect l="0" t="0" r="0" b="0"/>
              <a:pathLst>
                <a:path w="452726" h="366898">
                  <a:moveTo>
                    <a:pt x="0" y="118468"/>
                  </a:moveTo>
                  <a:lnTo>
                    <a:pt x="20244" y="74505"/>
                  </a:lnTo>
                  <a:lnTo>
                    <a:pt x="65488" y="22086"/>
                  </a:lnTo>
                  <a:lnTo>
                    <a:pt x="95443" y="2823"/>
                  </a:lnTo>
                  <a:lnTo>
                    <a:pt x="122358" y="0"/>
                  </a:lnTo>
                  <a:lnTo>
                    <a:pt x="152647" y="3814"/>
                  </a:lnTo>
                  <a:lnTo>
                    <a:pt x="193668" y="19116"/>
                  </a:lnTo>
                  <a:lnTo>
                    <a:pt x="222850" y="40807"/>
                  </a:lnTo>
                  <a:lnTo>
                    <a:pt x="274848" y="100202"/>
                  </a:lnTo>
                  <a:lnTo>
                    <a:pt x="289537" y="132163"/>
                  </a:lnTo>
                  <a:lnTo>
                    <a:pt x="298958" y="177638"/>
                  </a:lnTo>
                  <a:lnTo>
                    <a:pt x="292847" y="239167"/>
                  </a:lnTo>
                  <a:lnTo>
                    <a:pt x="274786" y="296988"/>
                  </a:lnTo>
                  <a:lnTo>
                    <a:pt x="258997" y="321032"/>
                  </a:lnTo>
                  <a:lnTo>
                    <a:pt x="227259" y="347723"/>
                  </a:lnTo>
                  <a:lnTo>
                    <a:pt x="201610" y="360739"/>
                  </a:lnTo>
                  <a:lnTo>
                    <a:pt x="162032" y="366897"/>
                  </a:lnTo>
                  <a:lnTo>
                    <a:pt x="138695" y="364191"/>
                  </a:lnTo>
                  <a:lnTo>
                    <a:pt x="116624" y="352851"/>
                  </a:lnTo>
                  <a:lnTo>
                    <a:pt x="97456" y="336112"/>
                  </a:lnTo>
                  <a:lnTo>
                    <a:pt x="85038" y="316974"/>
                  </a:lnTo>
                  <a:lnTo>
                    <a:pt x="81858" y="296770"/>
                  </a:lnTo>
                  <a:lnTo>
                    <a:pt x="82648" y="286469"/>
                  </a:lnTo>
                  <a:lnTo>
                    <a:pt x="86684" y="278432"/>
                  </a:lnTo>
                  <a:lnTo>
                    <a:pt x="100528" y="266382"/>
                  </a:lnTo>
                  <a:lnTo>
                    <a:pt x="158434" y="241654"/>
                  </a:lnTo>
                  <a:lnTo>
                    <a:pt x="195252" y="242055"/>
                  </a:lnTo>
                  <a:lnTo>
                    <a:pt x="256851" y="252671"/>
                  </a:lnTo>
                  <a:lnTo>
                    <a:pt x="312172" y="266034"/>
                  </a:lnTo>
                  <a:lnTo>
                    <a:pt x="369183" y="283437"/>
                  </a:lnTo>
                  <a:lnTo>
                    <a:pt x="407175" y="291610"/>
                  </a:lnTo>
                  <a:lnTo>
                    <a:pt x="452725" y="286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064073" y="2187261"/>
              <a:ext cx="457783" cy="392221"/>
            </a:xfrm>
            <a:custGeom>
              <a:avLst/>
              <a:gdLst/>
              <a:ahLst/>
              <a:cxnLst/>
              <a:rect l="0" t="0" r="0" b="0"/>
              <a:pathLst>
                <a:path w="457783" h="392221">
                  <a:moveTo>
                    <a:pt x="336424" y="65837"/>
                  </a:moveTo>
                  <a:lnTo>
                    <a:pt x="319656" y="60248"/>
                  </a:lnTo>
                  <a:lnTo>
                    <a:pt x="302066" y="60623"/>
                  </a:lnTo>
                  <a:lnTo>
                    <a:pt x="280210" y="62350"/>
                  </a:lnTo>
                  <a:lnTo>
                    <a:pt x="224758" y="53927"/>
                  </a:lnTo>
                  <a:lnTo>
                    <a:pt x="200227" y="45336"/>
                  </a:lnTo>
                  <a:lnTo>
                    <a:pt x="143231" y="17464"/>
                  </a:lnTo>
                  <a:lnTo>
                    <a:pt x="81583" y="0"/>
                  </a:lnTo>
                  <a:lnTo>
                    <a:pt x="38517" y="56"/>
                  </a:lnTo>
                  <a:lnTo>
                    <a:pt x="26686" y="5606"/>
                  </a:lnTo>
                  <a:lnTo>
                    <a:pt x="7300" y="24250"/>
                  </a:lnTo>
                  <a:lnTo>
                    <a:pt x="2364" y="34603"/>
                  </a:lnTo>
                  <a:lnTo>
                    <a:pt x="0" y="55465"/>
                  </a:lnTo>
                  <a:lnTo>
                    <a:pt x="5968" y="76435"/>
                  </a:lnTo>
                  <a:lnTo>
                    <a:pt x="33860" y="136423"/>
                  </a:lnTo>
                  <a:lnTo>
                    <a:pt x="73454" y="192830"/>
                  </a:lnTo>
                  <a:lnTo>
                    <a:pt x="101336" y="228832"/>
                  </a:lnTo>
                  <a:lnTo>
                    <a:pt x="110678" y="231822"/>
                  </a:lnTo>
                  <a:lnTo>
                    <a:pt x="133537" y="228906"/>
                  </a:lnTo>
                  <a:lnTo>
                    <a:pt x="153056" y="216691"/>
                  </a:lnTo>
                  <a:lnTo>
                    <a:pt x="190239" y="185842"/>
                  </a:lnTo>
                  <a:lnTo>
                    <a:pt x="232549" y="165624"/>
                  </a:lnTo>
                  <a:lnTo>
                    <a:pt x="270031" y="156365"/>
                  </a:lnTo>
                  <a:lnTo>
                    <a:pt x="320970" y="162531"/>
                  </a:lnTo>
                  <a:lnTo>
                    <a:pt x="351782" y="170813"/>
                  </a:lnTo>
                  <a:lnTo>
                    <a:pt x="406571" y="204726"/>
                  </a:lnTo>
                  <a:lnTo>
                    <a:pt x="445947" y="245220"/>
                  </a:lnTo>
                  <a:lnTo>
                    <a:pt x="455291" y="269175"/>
                  </a:lnTo>
                  <a:lnTo>
                    <a:pt x="457782" y="282114"/>
                  </a:lnTo>
                  <a:lnTo>
                    <a:pt x="454312" y="305850"/>
                  </a:lnTo>
                  <a:lnTo>
                    <a:pt x="443801" y="328097"/>
                  </a:lnTo>
                  <a:lnTo>
                    <a:pt x="418152" y="358013"/>
                  </a:lnTo>
                  <a:lnTo>
                    <a:pt x="378044" y="379787"/>
                  </a:lnTo>
                  <a:lnTo>
                    <a:pt x="356092" y="386695"/>
                  </a:lnTo>
                  <a:lnTo>
                    <a:pt x="317425" y="389413"/>
                  </a:lnTo>
                  <a:lnTo>
                    <a:pt x="265557" y="386683"/>
                  </a:lnTo>
                  <a:lnTo>
                    <a:pt x="231978" y="390580"/>
                  </a:lnTo>
                  <a:lnTo>
                    <a:pt x="199553" y="392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74279" y="2368911"/>
              <a:ext cx="157929" cy="42116"/>
            </a:xfrm>
            <a:custGeom>
              <a:avLst/>
              <a:gdLst/>
              <a:ahLst/>
              <a:cxnLst/>
              <a:rect l="0" t="0" r="0" b="0"/>
              <a:pathLst>
                <a:path w="157929" h="42116">
                  <a:moveTo>
                    <a:pt x="157928" y="0"/>
                  </a:moveTo>
                  <a:lnTo>
                    <a:pt x="102883" y="16789"/>
                  </a:lnTo>
                  <a:lnTo>
                    <a:pt x="51475" y="23334"/>
                  </a:lnTo>
                  <a:lnTo>
                    <a:pt x="19542" y="3226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874279" y="246366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73092" y="23252"/>
                  </a:lnTo>
                  <a:lnTo>
                    <a:pt x="121669" y="21491"/>
                  </a:lnTo>
                  <a:lnTo>
                    <a:pt x="60385" y="188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253305" y="2267421"/>
              <a:ext cx="400084" cy="349208"/>
            </a:xfrm>
            <a:custGeom>
              <a:avLst/>
              <a:gdLst/>
              <a:ahLst/>
              <a:cxnLst/>
              <a:rect l="0" t="0" r="0" b="0"/>
              <a:pathLst>
                <a:path w="400084" h="349208">
                  <a:moveTo>
                    <a:pt x="0" y="38320"/>
                  </a:moveTo>
                  <a:lnTo>
                    <a:pt x="34898" y="9011"/>
                  </a:lnTo>
                  <a:lnTo>
                    <a:pt x="75331" y="0"/>
                  </a:lnTo>
                  <a:lnTo>
                    <a:pt x="118767" y="8508"/>
                  </a:lnTo>
                  <a:lnTo>
                    <a:pt x="181107" y="33802"/>
                  </a:lnTo>
                  <a:lnTo>
                    <a:pt x="215489" y="61157"/>
                  </a:lnTo>
                  <a:lnTo>
                    <a:pt x="237374" y="91490"/>
                  </a:lnTo>
                  <a:lnTo>
                    <a:pt x="255249" y="138769"/>
                  </a:lnTo>
                  <a:lnTo>
                    <a:pt x="255264" y="184936"/>
                  </a:lnTo>
                  <a:lnTo>
                    <a:pt x="247859" y="230070"/>
                  </a:lnTo>
                  <a:lnTo>
                    <a:pt x="227078" y="273079"/>
                  </a:lnTo>
                  <a:lnTo>
                    <a:pt x="198694" y="309869"/>
                  </a:lnTo>
                  <a:lnTo>
                    <a:pt x="162468" y="337407"/>
                  </a:lnTo>
                  <a:lnTo>
                    <a:pt x="122098" y="349207"/>
                  </a:lnTo>
                  <a:lnTo>
                    <a:pt x="80501" y="347113"/>
                  </a:lnTo>
                  <a:lnTo>
                    <a:pt x="44130" y="333495"/>
                  </a:lnTo>
                  <a:lnTo>
                    <a:pt x="28192" y="318077"/>
                  </a:lnTo>
                  <a:lnTo>
                    <a:pt x="22304" y="309053"/>
                  </a:lnTo>
                  <a:lnTo>
                    <a:pt x="18882" y="283428"/>
                  </a:lnTo>
                  <a:lnTo>
                    <a:pt x="22430" y="254881"/>
                  </a:lnTo>
                  <a:lnTo>
                    <a:pt x="31806" y="230495"/>
                  </a:lnTo>
                  <a:lnTo>
                    <a:pt x="46892" y="214198"/>
                  </a:lnTo>
                  <a:lnTo>
                    <a:pt x="55828" y="208214"/>
                  </a:lnTo>
                  <a:lnTo>
                    <a:pt x="78235" y="204685"/>
                  </a:lnTo>
                  <a:lnTo>
                    <a:pt x="136337" y="211952"/>
                  </a:lnTo>
                  <a:lnTo>
                    <a:pt x="186886" y="226897"/>
                  </a:lnTo>
                  <a:lnTo>
                    <a:pt x="215252" y="230146"/>
                  </a:lnTo>
                  <a:lnTo>
                    <a:pt x="227729" y="229375"/>
                  </a:lnTo>
                  <a:lnTo>
                    <a:pt x="247832" y="234757"/>
                  </a:lnTo>
                  <a:lnTo>
                    <a:pt x="290980" y="251687"/>
                  </a:lnTo>
                  <a:lnTo>
                    <a:pt x="350630" y="266296"/>
                  </a:lnTo>
                  <a:lnTo>
                    <a:pt x="400083" y="280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29969" y="2343789"/>
              <a:ext cx="303318" cy="402005"/>
            </a:xfrm>
            <a:custGeom>
              <a:avLst/>
              <a:gdLst/>
              <a:ahLst/>
              <a:cxnLst/>
              <a:rect l="0" t="0" r="0" b="0"/>
              <a:pathLst>
                <a:path w="303318" h="402005">
                  <a:moveTo>
                    <a:pt x="233989" y="46180"/>
                  </a:moveTo>
                  <a:lnTo>
                    <a:pt x="175372" y="22460"/>
                  </a:lnTo>
                  <a:lnTo>
                    <a:pt x="121198" y="16148"/>
                  </a:lnTo>
                  <a:lnTo>
                    <a:pt x="68557" y="11781"/>
                  </a:lnTo>
                  <a:lnTo>
                    <a:pt x="24016" y="0"/>
                  </a:lnTo>
                  <a:lnTo>
                    <a:pt x="15629" y="2525"/>
                  </a:lnTo>
                  <a:lnTo>
                    <a:pt x="8867" y="8888"/>
                  </a:lnTo>
                  <a:lnTo>
                    <a:pt x="3189" y="17809"/>
                  </a:lnTo>
                  <a:lnTo>
                    <a:pt x="0" y="37080"/>
                  </a:lnTo>
                  <a:lnTo>
                    <a:pt x="10457" y="95717"/>
                  </a:lnTo>
                  <a:lnTo>
                    <a:pt x="16878" y="118499"/>
                  </a:lnTo>
                  <a:lnTo>
                    <a:pt x="22568" y="123638"/>
                  </a:lnTo>
                  <a:lnTo>
                    <a:pt x="29871" y="124725"/>
                  </a:lnTo>
                  <a:lnTo>
                    <a:pt x="85317" y="113281"/>
                  </a:lnTo>
                  <a:lnTo>
                    <a:pt x="142794" y="113247"/>
                  </a:lnTo>
                  <a:lnTo>
                    <a:pt x="186691" y="124153"/>
                  </a:lnTo>
                  <a:lnTo>
                    <a:pt x="221924" y="145322"/>
                  </a:lnTo>
                  <a:lnTo>
                    <a:pt x="283377" y="204492"/>
                  </a:lnTo>
                  <a:lnTo>
                    <a:pt x="291481" y="214892"/>
                  </a:lnTo>
                  <a:lnTo>
                    <a:pt x="300485" y="238926"/>
                  </a:lnTo>
                  <a:lnTo>
                    <a:pt x="303317" y="265206"/>
                  </a:lnTo>
                  <a:lnTo>
                    <a:pt x="292613" y="328558"/>
                  </a:lnTo>
                  <a:lnTo>
                    <a:pt x="277225" y="361474"/>
                  </a:lnTo>
                  <a:lnTo>
                    <a:pt x="258275" y="379723"/>
                  </a:lnTo>
                  <a:lnTo>
                    <a:pt x="234254" y="393293"/>
                  </a:lnTo>
                  <a:lnTo>
                    <a:pt x="174466" y="402004"/>
                  </a:lnTo>
                  <a:lnTo>
                    <a:pt x="137345" y="400856"/>
                  </a:lnTo>
                  <a:lnTo>
                    <a:pt x="84731" y="388225"/>
                  </a:lnTo>
                  <a:lnTo>
                    <a:pt x="23419" y="372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173204" y="2192431"/>
              <a:ext cx="883158" cy="575810"/>
            </a:xfrm>
            <a:custGeom>
              <a:avLst/>
              <a:gdLst/>
              <a:ahLst/>
              <a:cxnLst/>
              <a:rect l="0" t="0" r="0" b="0"/>
              <a:pathLst>
                <a:path w="883158" h="575810">
                  <a:moveTo>
                    <a:pt x="532827" y="81724"/>
                  </a:moveTo>
                  <a:lnTo>
                    <a:pt x="488864" y="28696"/>
                  </a:lnTo>
                  <a:lnTo>
                    <a:pt x="465714" y="17212"/>
                  </a:lnTo>
                  <a:lnTo>
                    <a:pt x="403843" y="1999"/>
                  </a:lnTo>
                  <a:lnTo>
                    <a:pt x="349940" y="0"/>
                  </a:lnTo>
                  <a:lnTo>
                    <a:pt x="293025" y="6297"/>
                  </a:lnTo>
                  <a:lnTo>
                    <a:pt x="237454" y="22025"/>
                  </a:lnTo>
                  <a:lnTo>
                    <a:pt x="176169" y="46870"/>
                  </a:lnTo>
                  <a:lnTo>
                    <a:pt x="127977" y="78708"/>
                  </a:lnTo>
                  <a:lnTo>
                    <a:pt x="74743" y="135026"/>
                  </a:lnTo>
                  <a:lnTo>
                    <a:pt x="31114" y="197595"/>
                  </a:lnTo>
                  <a:lnTo>
                    <a:pt x="15544" y="245908"/>
                  </a:lnTo>
                  <a:lnTo>
                    <a:pt x="972" y="302239"/>
                  </a:lnTo>
                  <a:lnTo>
                    <a:pt x="0" y="361026"/>
                  </a:lnTo>
                  <a:lnTo>
                    <a:pt x="16316" y="412715"/>
                  </a:lnTo>
                  <a:lnTo>
                    <a:pt x="57230" y="475712"/>
                  </a:lnTo>
                  <a:lnTo>
                    <a:pt x="73446" y="491966"/>
                  </a:lnTo>
                  <a:lnTo>
                    <a:pt x="129357" y="528168"/>
                  </a:lnTo>
                  <a:lnTo>
                    <a:pt x="181263" y="547536"/>
                  </a:lnTo>
                  <a:lnTo>
                    <a:pt x="224888" y="557033"/>
                  </a:lnTo>
                  <a:lnTo>
                    <a:pt x="274692" y="562034"/>
                  </a:lnTo>
                  <a:lnTo>
                    <a:pt x="323344" y="565427"/>
                  </a:lnTo>
                  <a:lnTo>
                    <a:pt x="377041" y="572744"/>
                  </a:lnTo>
                  <a:lnTo>
                    <a:pt x="437107" y="575809"/>
                  </a:lnTo>
                  <a:lnTo>
                    <a:pt x="494032" y="570825"/>
                  </a:lnTo>
                  <a:lnTo>
                    <a:pt x="550337" y="565811"/>
                  </a:lnTo>
                  <a:lnTo>
                    <a:pt x="606519" y="557888"/>
                  </a:lnTo>
                  <a:lnTo>
                    <a:pt x="634599" y="554225"/>
                  </a:lnTo>
                  <a:lnTo>
                    <a:pt x="680225" y="539009"/>
                  </a:lnTo>
                  <a:lnTo>
                    <a:pt x="741707" y="518513"/>
                  </a:lnTo>
                  <a:lnTo>
                    <a:pt x="796838" y="490733"/>
                  </a:lnTo>
                  <a:lnTo>
                    <a:pt x="839820" y="460275"/>
                  </a:lnTo>
                  <a:lnTo>
                    <a:pt x="861524" y="429024"/>
                  </a:lnTo>
                  <a:lnTo>
                    <a:pt x="883157" y="376503"/>
                  </a:lnTo>
                  <a:lnTo>
                    <a:pt x="882943" y="322574"/>
                  </a:lnTo>
                  <a:lnTo>
                    <a:pt x="869882" y="265911"/>
                  </a:lnTo>
                  <a:lnTo>
                    <a:pt x="845604" y="212077"/>
                  </a:lnTo>
                  <a:lnTo>
                    <a:pt x="816184" y="175849"/>
                  </a:lnTo>
                  <a:lnTo>
                    <a:pt x="753845" y="127908"/>
                  </a:lnTo>
                  <a:lnTo>
                    <a:pt x="698153" y="100660"/>
                  </a:lnTo>
                  <a:lnTo>
                    <a:pt x="638923" y="79875"/>
                  </a:lnTo>
                  <a:lnTo>
                    <a:pt x="580474" y="63335"/>
                  </a:lnTo>
                  <a:lnTo>
                    <a:pt x="537039" y="44989"/>
                  </a:lnTo>
                  <a:lnTo>
                    <a:pt x="511770" y="39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52421" y="1378508"/>
            <a:ext cx="774170" cy="540846"/>
            <a:chOff x="552421" y="1378508"/>
            <a:chExt cx="774170" cy="540846"/>
          </a:xfrm>
        </p:grpSpPr>
        <p:sp>
          <p:nvSpPr>
            <p:cNvPr id="2" name="Freeform 1"/>
            <p:cNvSpPr/>
            <p:nvPr/>
          </p:nvSpPr>
          <p:spPr>
            <a:xfrm>
              <a:off x="552421" y="1378508"/>
              <a:ext cx="437258" cy="540846"/>
            </a:xfrm>
            <a:custGeom>
              <a:avLst/>
              <a:gdLst/>
              <a:ahLst/>
              <a:cxnLst/>
              <a:rect l="0" t="0" r="0" b="0"/>
              <a:pathLst>
                <a:path w="437258" h="540846">
                  <a:moveTo>
                    <a:pt x="5589" y="137595"/>
                  </a:moveTo>
                  <a:lnTo>
                    <a:pt x="0" y="120828"/>
                  </a:lnTo>
                  <a:lnTo>
                    <a:pt x="375" y="103237"/>
                  </a:lnTo>
                  <a:lnTo>
                    <a:pt x="10283" y="70483"/>
                  </a:lnTo>
                  <a:lnTo>
                    <a:pt x="15737" y="57759"/>
                  </a:lnTo>
                  <a:lnTo>
                    <a:pt x="34276" y="37382"/>
                  </a:lnTo>
                  <a:lnTo>
                    <a:pt x="84305" y="5236"/>
                  </a:lnTo>
                  <a:lnTo>
                    <a:pt x="108424" y="0"/>
                  </a:lnTo>
                  <a:lnTo>
                    <a:pt x="119769" y="242"/>
                  </a:lnTo>
                  <a:lnTo>
                    <a:pt x="138614" y="6749"/>
                  </a:lnTo>
                  <a:lnTo>
                    <a:pt x="175365" y="29991"/>
                  </a:lnTo>
                  <a:lnTo>
                    <a:pt x="189449" y="46487"/>
                  </a:lnTo>
                  <a:lnTo>
                    <a:pt x="220310" y="105537"/>
                  </a:lnTo>
                  <a:lnTo>
                    <a:pt x="244752" y="164235"/>
                  </a:lnTo>
                  <a:lnTo>
                    <a:pt x="261191" y="227085"/>
                  </a:lnTo>
                  <a:lnTo>
                    <a:pt x="272136" y="286553"/>
                  </a:lnTo>
                  <a:lnTo>
                    <a:pt x="276132" y="330921"/>
                  </a:lnTo>
                  <a:lnTo>
                    <a:pt x="276739" y="375596"/>
                  </a:lnTo>
                  <a:lnTo>
                    <a:pt x="269333" y="432462"/>
                  </a:lnTo>
                  <a:lnTo>
                    <a:pt x="252841" y="477127"/>
                  </a:lnTo>
                  <a:lnTo>
                    <a:pt x="231967" y="506219"/>
                  </a:lnTo>
                  <a:lnTo>
                    <a:pt x="202905" y="528487"/>
                  </a:lnTo>
                  <a:lnTo>
                    <a:pt x="178293" y="538662"/>
                  </a:lnTo>
                  <a:lnTo>
                    <a:pt x="151756" y="540845"/>
                  </a:lnTo>
                  <a:lnTo>
                    <a:pt x="138129" y="539790"/>
                  </a:lnTo>
                  <a:lnTo>
                    <a:pt x="116748" y="529258"/>
                  </a:lnTo>
                  <a:lnTo>
                    <a:pt x="83958" y="493901"/>
                  </a:lnTo>
                  <a:lnTo>
                    <a:pt x="75515" y="467529"/>
                  </a:lnTo>
                  <a:lnTo>
                    <a:pt x="74102" y="439820"/>
                  </a:lnTo>
                  <a:lnTo>
                    <a:pt x="81273" y="419706"/>
                  </a:lnTo>
                  <a:lnTo>
                    <a:pt x="98464" y="395229"/>
                  </a:lnTo>
                  <a:lnTo>
                    <a:pt x="129554" y="373158"/>
                  </a:lnTo>
                  <a:lnTo>
                    <a:pt x="168401" y="362979"/>
                  </a:lnTo>
                  <a:lnTo>
                    <a:pt x="192594" y="366837"/>
                  </a:lnTo>
                  <a:lnTo>
                    <a:pt x="215044" y="377521"/>
                  </a:lnTo>
                  <a:lnTo>
                    <a:pt x="268655" y="417368"/>
                  </a:lnTo>
                  <a:lnTo>
                    <a:pt x="312056" y="443896"/>
                  </a:lnTo>
                  <a:lnTo>
                    <a:pt x="364476" y="454683"/>
                  </a:lnTo>
                  <a:lnTo>
                    <a:pt x="378208" y="457781"/>
                  </a:lnTo>
                  <a:lnTo>
                    <a:pt x="399705" y="454985"/>
                  </a:lnTo>
                  <a:lnTo>
                    <a:pt x="437257" y="442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6143" y="1431875"/>
              <a:ext cx="18863" cy="484312"/>
            </a:xfrm>
            <a:custGeom>
              <a:avLst/>
              <a:gdLst/>
              <a:ahLst/>
              <a:cxnLst/>
              <a:rect l="0" t="0" r="0" b="0"/>
              <a:pathLst>
                <a:path w="18863" h="484312">
                  <a:moveTo>
                    <a:pt x="8333" y="0"/>
                  </a:moveTo>
                  <a:lnTo>
                    <a:pt x="5214" y="48931"/>
                  </a:lnTo>
                  <a:lnTo>
                    <a:pt x="0" y="96776"/>
                  </a:lnTo>
                  <a:lnTo>
                    <a:pt x="3828" y="159756"/>
                  </a:lnTo>
                  <a:lnTo>
                    <a:pt x="6998" y="219821"/>
                  </a:lnTo>
                  <a:lnTo>
                    <a:pt x="7740" y="262645"/>
                  </a:lnTo>
                  <a:lnTo>
                    <a:pt x="9239" y="306244"/>
                  </a:lnTo>
                  <a:lnTo>
                    <a:pt x="13805" y="352917"/>
                  </a:lnTo>
                  <a:lnTo>
                    <a:pt x="11774" y="414054"/>
                  </a:lnTo>
                  <a:lnTo>
                    <a:pt x="17120" y="472633"/>
                  </a:lnTo>
                  <a:lnTo>
                    <a:pt x="1886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8326" y="1495046"/>
              <a:ext cx="268265" cy="241552"/>
            </a:xfrm>
            <a:custGeom>
              <a:avLst/>
              <a:gdLst/>
              <a:ahLst/>
              <a:cxnLst/>
              <a:rect l="0" t="0" r="0" b="0"/>
              <a:pathLst>
                <a:path w="268265" h="241552">
                  <a:moveTo>
                    <a:pt x="268264" y="221099"/>
                  </a:moveTo>
                  <a:lnTo>
                    <a:pt x="257086" y="209920"/>
                  </a:lnTo>
                  <a:lnTo>
                    <a:pt x="250283" y="207797"/>
                  </a:lnTo>
                  <a:lnTo>
                    <a:pt x="223942" y="210398"/>
                  </a:lnTo>
                  <a:lnTo>
                    <a:pt x="167628" y="225048"/>
                  </a:lnTo>
                  <a:lnTo>
                    <a:pt x="104710" y="239094"/>
                  </a:lnTo>
                  <a:lnTo>
                    <a:pt x="44624" y="241551"/>
                  </a:lnTo>
                  <a:lnTo>
                    <a:pt x="22250" y="235648"/>
                  </a:lnTo>
                  <a:lnTo>
                    <a:pt x="13008" y="230798"/>
                  </a:lnTo>
                  <a:lnTo>
                    <a:pt x="6846" y="222885"/>
                  </a:lnTo>
                  <a:lnTo>
                    <a:pt x="0" y="201616"/>
                  </a:lnTo>
                  <a:lnTo>
                    <a:pt x="3197" y="179684"/>
                  </a:lnTo>
                  <a:lnTo>
                    <a:pt x="22355" y="126434"/>
                  </a:lnTo>
                  <a:lnTo>
                    <a:pt x="40115" y="73712"/>
                  </a:lnTo>
                  <a:lnTo>
                    <a:pt x="62904" y="13751"/>
                  </a:lnTo>
                  <a:lnTo>
                    <a:pt x="682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71400" y="1145855"/>
            <a:ext cx="966093" cy="833063"/>
            <a:chOff x="2171400" y="1145855"/>
            <a:chExt cx="966093" cy="833063"/>
          </a:xfrm>
        </p:grpSpPr>
        <p:sp>
          <p:nvSpPr>
            <p:cNvPr id="6" name="Freeform 5"/>
            <p:cNvSpPr/>
            <p:nvPr/>
          </p:nvSpPr>
          <p:spPr>
            <a:xfrm>
              <a:off x="2171400" y="1324530"/>
              <a:ext cx="416460" cy="639225"/>
            </a:xfrm>
            <a:custGeom>
              <a:avLst/>
              <a:gdLst/>
              <a:ahLst/>
              <a:cxnLst/>
              <a:rect l="0" t="0" r="0" b="0"/>
              <a:pathLst>
                <a:path w="416460" h="639225">
                  <a:moveTo>
                    <a:pt x="365967" y="54703"/>
                  </a:moveTo>
                  <a:lnTo>
                    <a:pt x="349200" y="60292"/>
                  </a:lnTo>
                  <a:lnTo>
                    <a:pt x="287403" y="56248"/>
                  </a:lnTo>
                  <a:lnTo>
                    <a:pt x="226706" y="49419"/>
                  </a:lnTo>
                  <a:lnTo>
                    <a:pt x="175722" y="36805"/>
                  </a:lnTo>
                  <a:lnTo>
                    <a:pt x="114872" y="19928"/>
                  </a:lnTo>
                  <a:lnTo>
                    <a:pt x="57445" y="0"/>
                  </a:lnTo>
                  <a:lnTo>
                    <a:pt x="32315" y="1535"/>
                  </a:lnTo>
                  <a:lnTo>
                    <a:pt x="20700" y="5219"/>
                  </a:lnTo>
                  <a:lnTo>
                    <a:pt x="12956" y="12355"/>
                  </a:lnTo>
                  <a:lnTo>
                    <a:pt x="4353" y="32762"/>
                  </a:lnTo>
                  <a:lnTo>
                    <a:pt x="0" y="92396"/>
                  </a:lnTo>
                  <a:lnTo>
                    <a:pt x="6278" y="143210"/>
                  </a:lnTo>
                  <a:lnTo>
                    <a:pt x="16718" y="195311"/>
                  </a:lnTo>
                  <a:lnTo>
                    <a:pt x="32939" y="246623"/>
                  </a:lnTo>
                  <a:lnTo>
                    <a:pt x="43334" y="290812"/>
                  </a:lnTo>
                  <a:lnTo>
                    <a:pt x="42385" y="319633"/>
                  </a:lnTo>
                  <a:lnTo>
                    <a:pt x="43791" y="319061"/>
                  </a:lnTo>
                  <a:lnTo>
                    <a:pt x="60025" y="286047"/>
                  </a:lnTo>
                  <a:lnTo>
                    <a:pt x="104060" y="257061"/>
                  </a:lnTo>
                  <a:lnTo>
                    <a:pt x="140317" y="248022"/>
                  </a:lnTo>
                  <a:lnTo>
                    <a:pt x="201725" y="253373"/>
                  </a:lnTo>
                  <a:lnTo>
                    <a:pt x="260128" y="268815"/>
                  </a:lnTo>
                  <a:lnTo>
                    <a:pt x="299513" y="290499"/>
                  </a:lnTo>
                  <a:lnTo>
                    <a:pt x="344262" y="329267"/>
                  </a:lnTo>
                  <a:lnTo>
                    <a:pt x="377321" y="385191"/>
                  </a:lnTo>
                  <a:lnTo>
                    <a:pt x="396329" y="438699"/>
                  </a:lnTo>
                  <a:lnTo>
                    <a:pt x="411349" y="499311"/>
                  </a:lnTo>
                  <a:lnTo>
                    <a:pt x="416459" y="542198"/>
                  </a:lnTo>
                  <a:lnTo>
                    <a:pt x="411415" y="567335"/>
                  </a:lnTo>
                  <a:lnTo>
                    <a:pt x="400204" y="589035"/>
                  </a:lnTo>
                  <a:lnTo>
                    <a:pt x="354402" y="629453"/>
                  </a:lnTo>
                  <a:lnTo>
                    <a:pt x="327682" y="637701"/>
                  </a:lnTo>
                  <a:lnTo>
                    <a:pt x="282874" y="639224"/>
                  </a:lnTo>
                  <a:lnTo>
                    <a:pt x="225812" y="629258"/>
                  </a:lnTo>
                  <a:lnTo>
                    <a:pt x="170650" y="609959"/>
                  </a:lnTo>
                  <a:lnTo>
                    <a:pt x="123812" y="602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81680" y="1145855"/>
              <a:ext cx="296548" cy="340124"/>
            </a:xfrm>
            <a:custGeom>
              <a:avLst/>
              <a:gdLst/>
              <a:ahLst/>
              <a:cxnLst/>
              <a:rect l="0" t="0" r="0" b="0"/>
              <a:pathLst>
                <a:path w="296548" h="340124">
                  <a:moveTo>
                    <a:pt x="124185" y="1751"/>
                  </a:moveTo>
                  <a:lnTo>
                    <a:pt x="118596" y="18518"/>
                  </a:lnTo>
                  <a:lnTo>
                    <a:pt x="106493" y="32990"/>
                  </a:lnTo>
                  <a:lnTo>
                    <a:pt x="45937" y="88305"/>
                  </a:lnTo>
                  <a:lnTo>
                    <a:pt x="27407" y="97931"/>
                  </a:lnTo>
                  <a:lnTo>
                    <a:pt x="18722" y="98626"/>
                  </a:lnTo>
                  <a:lnTo>
                    <a:pt x="2833" y="93160"/>
                  </a:lnTo>
                  <a:lnTo>
                    <a:pt x="0" y="88426"/>
                  </a:lnTo>
                  <a:lnTo>
                    <a:pt x="451" y="82931"/>
                  </a:lnTo>
                  <a:lnTo>
                    <a:pt x="17985" y="51712"/>
                  </a:lnTo>
                  <a:lnTo>
                    <a:pt x="33701" y="38383"/>
                  </a:lnTo>
                  <a:lnTo>
                    <a:pt x="84973" y="9218"/>
                  </a:lnTo>
                  <a:lnTo>
                    <a:pt x="114556" y="0"/>
                  </a:lnTo>
                  <a:lnTo>
                    <a:pt x="144082" y="4482"/>
                  </a:lnTo>
                  <a:lnTo>
                    <a:pt x="180773" y="23617"/>
                  </a:lnTo>
                  <a:lnTo>
                    <a:pt x="206462" y="47224"/>
                  </a:lnTo>
                  <a:lnTo>
                    <a:pt x="214131" y="56633"/>
                  </a:lnTo>
                  <a:lnTo>
                    <a:pt x="218074" y="66415"/>
                  </a:lnTo>
                  <a:lnTo>
                    <a:pt x="219336" y="86642"/>
                  </a:lnTo>
                  <a:lnTo>
                    <a:pt x="213469" y="117761"/>
                  </a:lnTo>
                  <a:lnTo>
                    <a:pt x="198733" y="143619"/>
                  </a:lnTo>
                  <a:lnTo>
                    <a:pt x="173959" y="166098"/>
                  </a:lnTo>
                  <a:lnTo>
                    <a:pt x="164387" y="169807"/>
                  </a:lnTo>
                  <a:lnTo>
                    <a:pt x="144392" y="170809"/>
                  </a:lnTo>
                  <a:lnTo>
                    <a:pt x="139996" y="168269"/>
                  </a:lnTo>
                  <a:lnTo>
                    <a:pt x="139405" y="164235"/>
                  </a:lnTo>
                  <a:lnTo>
                    <a:pt x="141351" y="159207"/>
                  </a:lnTo>
                  <a:lnTo>
                    <a:pt x="146157" y="157024"/>
                  </a:lnTo>
                  <a:lnTo>
                    <a:pt x="200041" y="159098"/>
                  </a:lnTo>
                  <a:lnTo>
                    <a:pt x="237518" y="170685"/>
                  </a:lnTo>
                  <a:lnTo>
                    <a:pt x="265260" y="188936"/>
                  </a:lnTo>
                  <a:lnTo>
                    <a:pt x="277742" y="205437"/>
                  </a:lnTo>
                  <a:lnTo>
                    <a:pt x="295287" y="244626"/>
                  </a:lnTo>
                  <a:lnTo>
                    <a:pt x="296547" y="265283"/>
                  </a:lnTo>
                  <a:lnTo>
                    <a:pt x="292037" y="284993"/>
                  </a:lnTo>
                  <a:lnTo>
                    <a:pt x="282234" y="301551"/>
                  </a:lnTo>
                  <a:lnTo>
                    <a:pt x="257972" y="324027"/>
                  </a:lnTo>
                  <a:lnTo>
                    <a:pt x="228556" y="339915"/>
                  </a:lnTo>
                  <a:lnTo>
                    <a:pt x="171534" y="340123"/>
                  </a:lnTo>
                  <a:lnTo>
                    <a:pt x="113997" y="335832"/>
                  </a:lnTo>
                  <a:lnTo>
                    <a:pt x="88072" y="332725"/>
                  </a:lnTo>
                  <a:lnTo>
                    <a:pt x="50485" y="338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00580" y="1537160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331323" y="16768"/>
                  </a:lnTo>
                  <a:lnTo>
                    <a:pt x="324997" y="21707"/>
                  </a:lnTo>
                  <a:lnTo>
                    <a:pt x="273789" y="35874"/>
                  </a:lnTo>
                  <a:lnTo>
                    <a:pt x="217165" y="42051"/>
                  </a:lnTo>
                  <a:lnTo>
                    <a:pt x="166639" y="50204"/>
                  </a:lnTo>
                  <a:lnTo>
                    <a:pt x="111945" y="52161"/>
                  </a:lnTo>
                  <a:lnTo>
                    <a:pt x="50015" y="54887"/>
                  </a:lnTo>
                  <a:lnTo>
                    <a:pt x="16379" y="6825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13948" y="1671854"/>
              <a:ext cx="168593" cy="307064"/>
            </a:xfrm>
            <a:custGeom>
              <a:avLst/>
              <a:gdLst/>
              <a:ahLst/>
              <a:cxnLst/>
              <a:rect l="0" t="0" r="0" b="0"/>
              <a:pathLst>
                <a:path w="168593" h="307064">
                  <a:moveTo>
                    <a:pt x="149844" y="107462"/>
                  </a:moveTo>
                  <a:lnTo>
                    <a:pt x="98309" y="161337"/>
                  </a:lnTo>
                  <a:lnTo>
                    <a:pt x="62604" y="217318"/>
                  </a:lnTo>
                  <a:lnTo>
                    <a:pt x="41577" y="280491"/>
                  </a:lnTo>
                  <a:lnTo>
                    <a:pt x="42571" y="290665"/>
                  </a:lnTo>
                  <a:lnTo>
                    <a:pt x="46743" y="298617"/>
                  </a:lnTo>
                  <a:lnTo>
                    <a:pt x="53035" y="305089"/>
                  </a:lnTo>
                  <a:lnTo>
                    <a:pt x="61908" y="307063"/>
                  </a:lnTo>
                  <a:lnTo>
                    <a:pt x="84245" y="303018"/>
                  </a:lnTo>
                  <a:lnTo>
                    <a:pt x="140566" y="268197"/>
                  </a:lnTo>
                  <a:lnTo>
                    <a:pt x="165683" y="247634"/>
                  </a:lnTo>
                  <a:lnTo>
                    <a:pt x="168592" y="238344"/>
                  </a:lnTo>
                  <a:lnTo>
                    <a:pt x="165586" y="215545"/>
                  </a:lnTo>
                  <a:lnTo>
                    <a:pt x="160339" y="206423"/>
                  </a:lnTo>
                  <a:lnTo>
                    <a:pt x="116868" y="173540"/>
                  </a:lnTo>
                  <a:lnTo>
                    <a:pt x="54966" y="141040"/>
                  </a:lnTo>
                  <a:lnTo>
                    <a:pt x="15289" y="120247"/>
                  </a:lnTo>
                  <a:lnTo>
                    <a:pt x="3084" y="103785"/>
                  </a:lnTo>
                  <a:lnTo>
                    <a:pt x="0" y="81651"/>
                  </a:lnTo>
                  <a:lnTo>
                    <a:pt x="3698" y="57386"/>
                  </a:lnTo>
                  <a:lnTo>
                    <a:pt x="13141" y="34903"/>
                  </a:lnTo>
                  <a:lnTo>
                    <a:pt x="28256" y="19451"/>
                  </a:lnTo>
                  <a:lnTo>
                    <a:pt x="49012" y="8684"/>
                  </a:lnTo>
                  <a:lnTo>
                    <a:pt x="77734" y="0"/>
                  </a:lnTo>
                  <a:lnTo>
                    <a:pt x="103757" y="1599"/>
                  </a:lnTo>
                  <a:lnTo>
                    <a:pt x="115610" y="5301"/>
                  </a:lnTo>
                  <a:lnTo>
                    <a:pt x="135019" y="18773"/>
                  </a:lnTo>
                  <a:lnTo>
                    <a:pt x="143470" y="27279"/>
                  </a:lnTo>
                  <a:lnTo>
                    <a:pt x="152861" y="52328"/>
                  </a:lnTo>
                  <a:lnTo>
                    <a:pt x="155864" y="80618"/>
                  </a:lnTo>
                  <a:lnTo>
                    <a:pt x="149844" y="128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631917" y="1642445"/>
            <a:ext cx="252685" cy="149003"/>
            <a:chOff x="1631917" y="1642445"/>
            <a:chExt cx="252685" cy="149003"/>
          </a:xfrm>
        </p:grpSpPr>
        <p:sp>
          <p:nvSpPr>
            <p:cNvPr id="11" name="Freeform 10"/>
            <p:cNvSpPr/>
            <p:nvPr/>
          </p:nvSpPr>
          <p:spPr>
            <a:xfrm>
              <a:off x="1705616" y="1652974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105588" y="17980"/>
                  </a:lnTo>
                  <a:lnTo>
                    <a:pt x="58827" y="7435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1917" y="1642445"/>
              <a:ext cx="252685" cy="149003"/>
            </a:xfrm>
            <a:custGeom>
              <a:avLst/>
              <a:gdLst/>
              <a:ahLst/>
              <a:cxnLst/>
              <a:rect l="0" t="0" r="0" b="0"/>
              <a:pathLst>
                <a:path w="252685" h="149003">
                  <a:moveTo>
                    <a:pt x="252684" y="136871"/>
                  </a:moveTo>
                  <a:lnTo>
                    <a:pt x="241505" y="148049"/>
                  </a:lnTo>
                  <a:lnTo>
                    <a:pt x="235873" y="149002"/>
                  </a:lnTo>
                  <a:lnTo>
                    <a:pt x="229778" y="147298"/>
                  </a:lnTo>
                  <a:lnTo>
                    <a:pt x="167731" y="108172"/>
                  </a:lnTo>
                  <a:lnTo>
                    <a:pt x="110810" y="66626"/>
                  </a:lnTo>
                  <a:lnTo>
                    <a:pt x="47939" y="232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79108" y="2699339"/>
            <a:ext cx="3575410" cy="907799"/>
            <a:chOff x="779108" y="2699339"/>
            <a:chExt cx="3575410" cy="907799"/>
          </a:xfrm>
        </p:grpSpPr>
        <p:sp>
          <p:nvSpPr>
            <p:cNvPr id="14" name="Freeform 13"/>
            <p:cNvSpPr/>
            <p:nvPr/>
          </p:nvSpPr>
          <p:spPr>
            <a:xfrm>
              <a:off x="779108" y="3039412"/>
              <a:ext cx="410613" cy="495646"/>
            </a:xfrm>
            <a:custGeom>
              <a:avLst/>
              <a:gdLst/>
              <a:ahLst/>
              <a:cxnLst/>
              <a:rect l="0" t="0" r="0" b="0"/>
              <a:pathLst>
                <a:path w="410613" h="495646">
                  <a:moveTo>
                    <a:pt x="0" y="129665"/>
                  </a:moveTo>
                  <a:lnTo>
                    <a:pt x="0" y="107309"/>
                  </a:lnTo>
                  <a:lnTo>
                    <a:pt x="6239" y="90093"/>
                  </a:lnTo>
                  <a:lnTo>
                    <a:pt x="49498" y="38567"/>
                  </a:lnTo>
                  <a:lnTo>
                    <a:pt x="75888" y="22995"/>
                  </a:lnTo>
                  <a:lnTo>
                    <a:pt x="137063" y="0"/>
                  </a:lnTo>
                  <a:lnTo>
                    <a:pt x="158013" y="2237"/>
                  </a:lnTo>
                  <a:lnTo>
                    <a:pt x="168513" y="6108"/>
                  </a:lnTo>
                  <a:lnTo>
                    <a:pt x="183300" y="19769"/>
                  </a:lnTo>
                  <a:lnTo>
                    <a:pt x="202324" y="57135"/>
                  </a:lnTo>
                  <a:lnTo>
                    <a:pt x="217347" y="109056"/>
                  </a:lnTo>
                  <a:lnTo>
                    <a:pt x="228046" y="163333"/>
                  </a:lnTo>
                  <a:lnTo>
                    <a:pt x="237455" y="216980"/>
                  </a:lnTo>
                  <a:lnTo>
                    <a:pt x="240763" y="271090"/>
                  </a:lnTo>
                  <a:lnTo>
                    <a:pt x="240573" y="329886"/>
                  </a:lnTo>
                  <a:lnTo>
                    <a:pt x="233628" y="383703"/>
                  </a:lnTo>
                  <a:lnTo>
                    <a:pt x="217681" y="441282"/>
                  </a:lnTo>
                  <a:lnTo>
                    <a:pt x="211801" y="453223"/>
                  </a:lnTo>
                  <a:lnTo>
                    <a:pt x="195910" y="469611"/>
                  </a:lnTo>
                  <a:lnTo>
                    <a:pt x="157111" y="489663"/>
                  </a:lnTo>
                  <a:lnTo>
                    <a:pt x="120511" y="495645"/>
                  </a:lnTo>
                  <a:lnTo>
                    <a:pt x="99964" y="490805"/>
                  </a:lnTo>
                  <a:lnTo>
                    <a:pt x="67709" y="468633"/>
                  </a:lnTo>
                  <a:lnTo>
                    <a:pt x="59339" y="449164"/>
                  </a:lnTo>
                  <a:lnTo>
                    <a:pt x="56789" y="424913"/>
                  </a:lnTo>
                  <a:lnTo>
                    <a:pt x="63100" y="384952"/>
                  </a:lnTo>
                  <a:lnTo>
                    <a:pt x="73278" y="357380"/>
                  </a:lnTo>
                  <a:lnTo>
                    <a:pt x="81607" y="348155"/>
                  </a:lnTo>
                  <a:lnTo>
                    <a:pt x="103341" y="337906"/>
                  </a:lnTo>
                  <a:lnTo>
                    <a:pt x="125478" y="336470"/>
                  </a:lnTo>
                  <a:lnTo>
                    <a:pt x="168286" y="345081"/>
                  </a:lnTo>
                  <a:lnTo>
                    <a:pt x="224196" y="376041"/>
                  </a:lnTo>
                  <a:lnTo>
                    <a:pt x="283291" y="415444"/>
                  </a:lnTo>
                  <a:lnTo>
                    <a:pt x="304892" y="425524"/>
                  </a:lnTo>
                  <a:lnTo>
                    <a:pt x="361826" y="428225"/>
                  </a:lnTo>
                  <a:lnTo>
                    <a:pt x="410612" y="445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10818" y="308484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5589" y="156586"/>
                  </a:lnTo>
                  <a:lnTo>
                    <a:pt x="9065" y="207703"/>
                  </a:lnTo>
                  <a:lnTo>
                    <a:pt x="10095" y="259894"/>
                  </a:lnTo>
                  <a:lnTo>
                    <a:pt x="11613" y="320355"/>
                  </a:lnTo>
                  <a:lnTo>
                    <a:pt x="18845" y="36730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4057" y="3116435"/>
              <a:ext cx="266762" cy="199222"/>
            </a:xfrm>
            <a:custGeom>
              <a:avLst/>
              <a:gdLst/>
              <a:ahLst/>
              <a:cxnLst/>
              <a:rect l="0" t="0" r="0" b="0"/>
              <a:pathLst>
                <a:path w="266762" h="199222">
                  <a:moveTo>
                    <a:pt x="266761" y="168456"/>
                  </a:moveTo>
                  <a:lnTo>
                    <a:pt x="255583" y="179634"/>
                  </a:lnTo>
                  <a:lnTo>
                    <a:pt x="247611" y="181757"/>
                  </a:lnTo>
                  <a:lnTo>
                    <a:pt x="187955" y="185170"/>
                  </a:lnTo>
                  <a:lnTo>
                    <a:pt x="131915" y="195890"/>
                  </a:lnTo>
                  <a:lnTo>
                    <a:pt x="68853" y="199221"/>
                  </a:lnTo>
                  <a:lnTo>
                    <a:pt x="40762" y="197337"/>
                  </a:lnTo>
                  <a:lnTo>
                    <a:pt x="16578" y="188701"/>
                  </a:lnTo>
                  <a:lnTo>
                    <a:pt x="8726" y="179613"/>
                  </a:lnTo>
                  <a:lnTo>
                    <a:pt x="0" y="153917"/>
                  </a:lnTo>
                  <a:lnTo>
                    <a:pt x="2805" y="95827"/>
                  </a:lnTo>
                  <a:lnTo>
                    <a:pt x="11387" y="43991"/>
                  </a:lnTo>
                  <a:lnTo>
                    <a:pt x="246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84559" y="3158549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1566" y="54114"/>
                  </a:lnTo>
                  <a:lnTo>
                    <a:pt x="24015" y="8778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31917" y="3148020"/>
              <a:ext cx="157928" cy="165598"/>
            </a:xfrm>
            <a:custGeom>
              <a:avLst/>
              <a:gdLst/>
              <a:ahLst/>
              <a:cxnLst/>
              <a:rect l="0" t="0" r="0" b="0"/>
              <a:pathLst>
                <a:path w="157928" h="165598">
                  <a:moveTo>
                    <a:pt x="157927" y="147399"/>
                  </a:moveTo>
                  <a:lnTo>
                    <a:pt x="152338" y="164167"/>
                  </a:lnTo>
                  <a:lnTo>
                    <a:pt x="148352" y="165597"/>
                  </a:lnTo>
                  <a:lnTo>
                    <a:pt x="143355" y="163041"/>
                  </a:lnTo>
                  <a:lnTo>
                    <a:pt x="91089" y="104857"/>
                  </a:lnTo>
                  <a:lnTo>
                    <a:pt x="33771" y="444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10938" y="3058189"/>
              <a:ext cx="353614" cy="405305"/>
            </a:xfrm>
            <a:custGeom>
              <a:avLst/>
              <a:gdLst/>
              <a:ahLst/>
              <a:cxnLst/>
              <a:rect l="0" t="0" r="0" b="0"/>
              <a:pathLst>
                <a:path w="353614" h="405305">
                  <a:moveTo>
                    <a:pt x="178989" y="26660"/>
                  </a:moveTo>
                  <a:lnTo>
                    <a:pt x="167811" y="9893"/>
                  </a:lnTo>
                  <a:lnTo>
                    <a:pt x="161008" y="6123"/>
                  </a:lnTo>
                  <a:lnTo>
                    <a:pt x="109248" y="5441"/>
                  </a:lnTo>
                  <a:lnTo>
                    <a:pt x="56722" y="4401"/>
                  </a:lnTo>
                  <a:lnTo>
                    <a:pt x="33401" y="0"/>
                  </a:lnTo>
                  <a:lnTo>
                    <a:pt x="23439" y="698"/>
                  </a:lnTo>
                  <a:lnTo>
                    <a:pt x="6130" y="7713"/>
                  </a:lnTo>
                  <a:lnTo>
                    <a:pt x="1749" y="14029"/>
                  </a:lnTo>
                  <a:lnTo>
                    <a:pt x="0" y="30405"/>
                  </a:lnTo>
                  <a:lnTo>
                    <a:pt x="14658" y="90160"/>
                  </a:lnTo>
                  <a:lnTo>
                    <a:pt x="23338" y="150850"/>
                  </a:lnTo>
                  <a:lnTo>
                    <a:pt x="35549" y="194691"/>
                  </a:lnTo>
                  <a:lnTo>
                    <a:pt x="38909" y="198342"/>
                  </a:lnTo>
                  <a:lnTo>
                    <a:pt x="42318" y="197267"/>
                  </a:lnTo>
                  <a:lnTo>
                    <a:pt x="45761" y="193041"/>
                  </a:lnTo>
                  <a:lnTo>
                    <a:pt x="107289" y="159888"/>
                  </a:lnTo>
                  <a:lnTo>
                    <a:pt x="146696" y="148154"/>
                  </a:lnTo>
                  <a:lnTo>
                    <a:pt x="208702" y="146715"/>
                  </a:lnTo>
                  <a:lnTo>
                    <a:pt x="260767" y="157350"/>
                  </a:lnTo>
                  <a:lnTo>
                    <a:pt x="294077" y="172878"/>
                  </a:lnTo>
                  <a:lnTo>
                    <a:pt x="320584" y="197886"/>
                  </a:lnTo>
                  <a:lnTo>
                    <a:pt x="343256" y="233112"/>
                  </a:lnTo>
                  <a:lnTo>
                    <a:pt x="353613" y="278774"/>
                  </a:lnTo>
                  <a:lnTo>
                    <a:pt x="351092" y="318170"/>
                  </a:lnTo>
                  <a:lnTo>
                    <a:pt x="337347" y="352069"/>
                  </a:lnTo>
                  <a:lnTo>
                    <a:pt x="318457" y="378751"/>
                  </a:lnTo>
                  <a:lnTo>
                    <a:pt x="292452" y="395886"/>
                  </a:lnTo>
                  <a:lnTo>
                    <a:pt x="243819" y="403750"/>
                  </a:lnTo>
                  <a:lnTo>
                    <a:pt x="189152" y="405304"/>
                  </a:lnTo>
                  <a:lnTo>
                    <a:pt x="162449" y="403177"/>
                  </a:lnTo>
                  <a:lnTo>
                    <a:pt x="119830" y="385867"/>
                  </a:lnTo>
                  <a:lnTo>
                    <a:pt x="94761" y="374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7937" y="3126963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0"/>
                  </a:moveTo>
                  <a:lnTo>
                    <a:pt x="125692" y="11178"/>
                  </a:lnTo>
                  <a:lnTo>
                    <a:pt x="107726" y="16667"/>
                  </a:lnTo>
                  <a:lnTo>
                    <a:pt x="52964" y="28885"/>
                  </a:lnTo>
                  <a:lnTo>
                    <a:pt x="16831" y="422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79523" y="3257696"/>
              <a:ext cx="168457" cy="37724"/>
            </a:xfrm>
            <a:custGeom>
              <a:avLst/>
              <a:gdLst/>
              <a:ahLst/>
              <a:cxnLst/>
              <a:rect l="0" t="0" r="0" b="0"/>
              <a:pathLst>
                <a:path w="168457" h="37724">
                  <a:moveTo>
                    <a:pt x="168456" y="27195"/>
                  </a:moveTo>
                  <a:lnTo>
                    <a:pt x="162867" y="10427"/>
                  </a:lnTo>
                  <a:lnTo>
                    <a:pt x="156541" y="5488"/>
                  </a:lnTo>
                  <a:lnTo>
                    <a:pt x="137034" y="0"/>
                  </a:lnTo>
                  <a:lnTo>
                    <a:pt x="105333" y="2499"/>
                  </a:lnTo>
                  <a:lnTo>
                    <a:pt x="54775" y="14994"/>
                  </a:lnTo>
                  <a:lnTo>
                    <a:pt x="0" y="37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85541" y="3042735"/>
              <a:ext cx="20408" cy="410613"/>
            </a:xfrm>
            <a:custGeom>
              <a:avLst/>
              <a:gdLst/>
              <a:ahLst/>
              <a:cxnLst/>
              <a:rect l="0" t="0" r="0" b="0"/>
              <a:pathLst>
                <a:path w="20408" h="4106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8" y="163232"/>
                  </a:lnTo>
                  <a:lnTo>
                    <a:pt x="8928" y="220284"/>
                  </a:lnTo>
                  <a:lnTo>
                    <a:pt x="10767" y="275450"/>
                  </a:lnTo>
                  <a:lnTo>
                    <a:pt x="17031" y="329359"/>
                  </a:lnTo>
                  <a:lnTo>
                    <a:pt x="19740" y="387500"/>
                  </a:lnTo>
                  <a:lnTo>
                    <a:pt x="2040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00704" y="3056056"/>
              <a:ext cx="357970" cy="402845"/>
            </a:xfrm>
            <a:custGeom>
              <a:avLst/>
              <a:gdLst/>
              <a:ahLst/>
              <a:cxnLst/>
              <a:rect l="0" t="0" r="0" b="0"/>
              <a:pathLst>
                <a:path w="357970" h="402845">
                  <a:moveTo>
                    <a:pt x="0" y="81436"/>
                  </a:moveTo>
                  <a:lnTo>
                    <a:pt x="55088" y="22873"/>
                  </a:lnTo>
                  <a:lnTo>
                    <a:pt x="84953" y="6632"/>
                  </a:lnTo>
                  <a:lnTo>
                    <a:pt x="121617" y="0"/>
                  </a:lnTo>
                  <a:lnTo>
                    <a:pt x="162117" y="3624"/>
                  </a:lnTo>
                  <a:lnTo>
                    <a:pt x="198163" y="17696"/>
                  </a:lnTo>
                  <a:lnTo>
                    <a:pt x="214025" y="33220"/>
                  </a:lnTo>
                  <a:lnTo>
                    <a:pt x="229531" y="64810"/>
                  </a:lnTo>
                  <a:lnTo>
                    <a:pt x="238415" y="110045"/>
                  </a:lnTo>
                  <a:lnTo>
                    <a:pt x="237928" y="164782"/>
                  </a:lnTo>
                  <a:lnTo>
                    <a:pt x="230375" y="218045"/>
                  </a:lnTo>
                  <a:lnTo>
                    <a:pt x="220728" y="267752"/>
                  </a:lnTo>
                  <a:lnTo>
                    <a:pt x="201398" y="326469"/>
                  </a:lnTo>
                  <a:lnTo>
                    <a:pt x="159839" y="382635"/>
                  </a:lnTo>
                  <a:lnTo>
                    <a:pt x="152183" y="391030"/>
                  </a:lnTo>
                  <a:lnTo>
                    <a:pt x="131198" y="400357"/>
                  </a:lnTo>
                  <a:lnTo>
                    <a:pt x="119051" y="402844"/>
                  </a:lnTo>
                  <a:lnTo>
                    <a:pt x="107443" y="400993"/>
                  </a:lnTo>
                  <a:lnTo>
                    <a:pt x="85187" y="389578"/>
                  </a:lnTo>
                  <a:lnTo>
                    <a:pt x="69837" y="369686"/>
                  </a:lnTo>
                  <a:lnTo>
                    <a:pt x="50450" y="318788"/>
                  </a:lnTo>
                  <a:lnTo>
                    <a:pt x="50173" y="277585"/>
                  </a:lnTo>
                  <a:lnTo>
                    <a:pt x="63090" y="241329"/>
                  </a:lnTo>
                  <a:lnTo>
                    <a:pt x="81734" y="213949"/>
                  </a:lnTo>
                  <a:lnTo>
                    <a:pt x="113255" y="185430"/>
                  </a:lnTo>
                  <a:lnTo>
                    <a:pt x="124637" y="180011"/>
                  </a:lnTo>
                  <a:lnTo>
                    <a:pt x="146641" y="177110"/>
                  </a:lnTo>
                  <a:lnTo>
                    <a:pt x="184350" y="187642"/>
                  </a:lnTo>
                  <a:lnTo>
                    <a:pt x="244595" y="215770"/>
                  </a:lnTo>
                  <a:lnTo>
                    <a:pt x="304379" y="231844"/>
                  </a:lnTo>
                  <a:lnTo>
                    <a:pt x="357969" y="249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81998" y="3137492"/>
              <a:ext cx="352951" cy="376276"/>
            </a:xfrm>
            <a:custGeom>
              <a:avLst/>
              <a:gdLst/>
              <a:ahLst/>
              <a:cxnLst/>
              <a:rect l="0" t="0" r="0" b="0"/>
              <a:pathLst>
                <a:path w="352951" h="376276">
                  <a:moveTo>
                    <a:pt x="197774" y="52642"/>
                  </a:moveTo>
                  <a:lnTo>
                    <a:pt x="192185" y="35875"/>
                  </a:lnTo>
                  <a:lnTo>
                    <a:pt x="180082" y="24523"/>
                  </a:lnTo>
                  <a:lnTo>
                    <a:pt x="171941" y="19858"/>
                  </a:lnTo>
                  <a:lnTo>
                    <a:pt x="150417" y="17794"/>
                  </a:lnTo>
                  <a:lnTo>
                    <a:pt x="104062" y="26002"/>
                  </a:lnTo>
                  <a:lnTo>
                    <a:pt x="77330" y="41109"/>
                  </a:lnTo>
                  <a:lnTo>
                    <a:pt x="33037" y="80938"/>
                  </a:lnTo>
                  <a:lnTo>
                    <a:pt x="13198" y="117243"/>
                  </a:lnTo>
                  <a:lnTo>
                    <a:pt x="2834" y="148993"/>
                  </a:lnTo>
                  <a:lnTo>
                    <a:pt x="0" y="174233"/>
                  </a:lnTo>
                  <a:lnTo>
                    <a:pt x="4979" y="197930"/>
                  </a:lnTo>
                  <a:lnTo>
                    <a:pt x="27715" y="252406"/>
                  </a:lnTo>
                  <a:lnTo>
                    <a:pt x="74339" y="314660"/>
                  </a:lnTo>
                  <a:lnTo>
                    <a:pt x="115546" y="353840"/>
                  </a:lnTo>
                  <a:lnTo>
                    <a:pt x="145724" y="369743"/>
                  </a:lnTo>
                  <a:lnTo>
                    <a:pt x="182482" y="376275"/>
                  </a:lnTo>
                  <a:lnTo>
                    <a:pt x="206185" y="371564"/>
                  </a:lnTo>
                  <a:lnTo>
                    <a:pt x="249998" y="349476"/>
                  </a:lnTo>
                  <a:lnTo>
                    <a:pt x="291278" y="314177"/>
                  </a:lnTo>
                  <a:lnTo>
                    <a:pt x="336566" y="252537"/>
                  </a:lnTo>
                  <a:lnTo>
                    <a:pt x="346417" y="231562"/>
                  </a:lnTo>
                  <a:lnTo>
                    <a:pt x="352950" y="188844"/>
                  </a:lnTo>
                  <a:lnTo>
                    <a:pt x="349297" y="144731"/>
                  </a:lnTo>
                  <a:lnTo>
                    <a:pt x="335216" y="102025"/>
                  </a:lnTo>
                  <a:lnTo>
                    <a:pt x="310637" y="65324"/>
                  </a:lnTo>
                  <a:lnTo>
                    <a:pt x="250460" y="9895"/>
                  </a:lnTo>
                  <a:lnTo>
                    <a:pt x="2398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14928" y="2825397"/>
              <a:ext cx="849031" cy="775350"/>
            </a:xfrm>
            <a:custGeom>
              <a:avLst/>
              <a:gdLst/>
              <a:ahLst/>
              <a:cxnLst/>
              <a:rect l="0" t="0" r="0" b="0"/>
              <a:pathLst>
                <a:path w="849031" h="775350">
                  <a:moveTo>
                    <a:pt x="849030" y="90996"/>
                  </a:moveTo>
                  <a:lnTo>
                    <a:pt x="810774" y="50184"/>
                  </a:lnTo>
                  <a:lnTo>
                    <a:pt x="749424" y="28733"/>
                  </a:lnTo>
                  <a:lnTo>
                    <a:pt x="725212" y="25499"/>
                  </a:lnTo>
                  <a:lnTo>
                    <a:pt x="713842" y="26275"/>
                  </a:lnTo>
                  <a:lnTo>
                    <a:pt x="694970" y="20897"/>
                  </a:lnTo>
                  <a:lnTo>
                    <a:pt x="686662" y="16187"/>
                  </a:lnTo>
                  <a:lnTo>
                    <a:pt x="668072" y="14074"/>
                  </a:lnTo>
                  <a:lnTo>
                    <a:pt x="631637" y="13222"/>
                  </a:lnTo>
                  <a:lnTo>
                    <a:pt x="583796" y="5561"/>
                  </a:lnTo>
                  <a:lnTo>
                    <a:pt x="552164" y="1552"/>
                  </a:lnTo>
                  <a:lnTo>
                    <a:pt x="497022" y="5392"/>
                  </a:lnTo>
                  <a:lnTo>
                    <a:pt x="441676" y="907"/>
                  </a:lnTo>
                  <a:lnTo>
                    <a:pt x="386205" y="2068"/>
                  </a:lnTo>
                  <a:lnTo>
                    <a:pt x="364910" y="0"/>
                  </a:lnTo>
                  <a:lnTo>
                    <a:pt x="313284" y="8204"/>
                  </a:lnTo>
                  <a:lnTo>
                    <a:pt x="259792" y="17723"/>
                  </a:lnTo>
                  <a:lnTo>
                    <a:pt x="200493" y="31419"/>
                  </a:lnTo>
                  <a:lnTo>
                    <a:pt x="145410" y="62200"/>
                  </a:lnTo>
                  <a:lnTo>
                    <a:pt x="85656" y="102076"/>
                  </a:lnTo>
                  <a:lnTo>
                    <a:pt x="53526" y="136393"/>
                  </a:lnTo>
                  <a:lnTo>
                    <a:pt x="27299" y="184322"/>
                  </a:lnTo>
                  <a:lnTo>
                    <a:pt x="10853" y="238329"/>
                  </a:lnTo>
                  <a:lnTo>
                    <a:pt x="1077" y="292968"/>
                  </a:lnTo>
                  <a:lnTo>
                    <a:pt x="0" y="346722"/>
                  </a:lnTo>
                  <a:lnTo>
                    <a:pt x="13459" y="400864"/>
                  </a:lnTo>
                  <a:lnTo>
                    <a:pt x="32265" y="459669"/>
                  </a:lnTo>
                  <a:lnTo>
                    <a:pt x="52655" y="513488"/>
                  </a:lnTo>
                  <a:lnTo>
                    <a:pt x="80505" y="567949"/>
                  </a:lnTo>
                  <a:lnTo>
                    <a:pt x="129586" y="624009"/>
                  </a:lnTo>
                  <a:lnTo>
                    <a:pt x="184464" y="673026"/>
                  </a:lnTo>
                  <a:lnTo>
                    <a:pt x="238210" y="704379"/>
                  </a:lnTo>
                  <a:lnTo>
                    <a:pt x="301534" y="729349"/>
                  </a:lnTo>
                  <a:lnTo>
                    <a:pt x="359778" y="747223"/>
                  </a:lnTo>
                  <a:lnTo>
                    <a:pt x="419831" y="761694"/>
                  </a:lnTo>
                  <a:lnTo>
                    <a:pt x="474001" y="769792"/>
                  </a:lnTo>
                  <a:lnTo>
                    <a:pt x="529762" y="774251"/>
                  </a:lnTo>
                  <a:lnTo>
                    <a:pt x="588956" y="772012"/>
                  </a:lnTo>
                  <a:lnTo>
                    <a:pt x="636270" y="770071"/>
                  </a:lnTo>
                  <a:lnTo>
                    <a:pt x="679925" y="770666"/>
                  </a:lnTo>
                  <a:lnTo>
                    <a:pt x="736598" y="765975"/>
                  </a:lnTo>
                  <a:lnTo>
                    <a:pt x="795447" y="773305"/>
                  </a:lnTo>
                  <a:lnTo>
                    <a:pt x="827973" y="775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1191" y="2699339"/>
              <a:ext cx="1143327" cy="827708"/>
            </a:xfrm>
            <a:custGeom>
              <a:avLst/>
              <a:gdLst/>
              <a:ahLst/>
              <a:cxnLst/>
              <a:rect l="0" t="0" r="0" b="0"/>
              <a:pathLst>
                <a:path w="1143327" h="827708">
                  <a:moveTo>
                    <a:pt x="947565" y="827707"/>
                  </a:moveTo>
                  <a:lnTo>
                    <a:pt x="964333" y="810940"/>
                  </a:lnTo>
                  <a:lnTo>
                    <a:pt x="1024317" y="788303"/>
                  </a:lnTo>
                  <a:lnTo>
                    <a:pt x="1086773" y="748039"/>
                  </a:lnTo>
                  <a:lnTo>
                    <a:pt x="1111125" y="720654"/>
                  </a:lnTo>
                  <a:lnTo>
                    <a:pt x="1133158" y="679134"/>
                  </a:lnTo>
                  <a:lnTo>
                    <a:pt x="1143326" y="618609"/>
                  </a:lnTo>
                  <a:lnTo>
                    <a:pt x="1142585" y="575678"/>
                  </a:lnTo>
                  <a:lnTo>
                    <a:pt x="1135590" y="515166"/>
                  </a:lnTo>
                  <a:lnTo>
                    <a:pt x="1122989" y="466431"/>
                  </a:lnTo>
                  <a:lnTo>
                    <a:pt x="1092181" y="407344"/>
                  </a:lnTo>
                  <a:lnTo>
                    <a:pt x="1050288" y="353218"/>
                  </a:lnTo>
                  <a:lnTo>
                    <a:pt x="997787" y="299025"/>
                  </a:lnTo>
                  <a:lnTo>
                    <a:pt x="978075" y="281562"/>
                  </a:lnTo>
                  <a:lnTo>
                    <a:pt x="920777" y="251170"/>
                  </a:lnTo>
                  <a:lnTo>
                    <a:pt x="860849" y="216925"/>
                  </a:lnTo>
                  <a:lnTo>
                    <a:pt x="806693" y="194542"/>
                  </a:lnTo>
                  <a:lnTo>
                    <a:pt x="752106" y="170450"/>
                  </a:lnTo>
                  <a:lnTo>
                    <a:pt x="689895" y="141796"/>
                  </a:lnTo>
                  <a:lnTo>
                    <a:pt x="633758" y="118957"/>
                  </a:lnTo>
                  <a:lnTo>
                    <a:pt x="570677" y="98848"/>
                  </a:lnTo>
                  <a:lnTo>
                    <a:pt x="527059" y="85714"/>
                  </a:lnTo>
                  <a:lnTo>
                    <a:pt x="464809" y="70098"/>
                  </a:lnTo>
                  <a:lnTo>
                    <a:pt x="411829" y="52889"/>
                  </a:lnTo>
                  <a:lnTo>
                    <a:pt x="357516" y="38224"/>
                  </a:lnTo>
                  <a:lnTo>
                    <a:pt x="306362" y="27587"/>
                  </a:lnTo>
                  <a:lnTo>
                    <a:pt x="263673" y="20543"/>
                  </a:lnTo>
                  <a:lnTo>
                    <a:pt x="200178" y="10000"/>
                  </a:lnTo>
                  <a:lnTo>
                    <a:pt x="139251" y="637"/>
                  </a:lnTo>
                  <a:lnTo>
                    <a:pt x="78676" y="0"/>
                  </a:lnTo>
                  <a:lnTo>
                    <a:pt x="17986" y="5630"/>
                  </a:lnTo>
                  <a:lnTo>
                    <a:pt x="0" y="6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74445" y="3484932"/>
              <a:ext cx="494841" cy="122206"/>
            </a:xfrm>
            <a:custGeom>
              <a:avLst/>
              <a:gdLst/>
              <a:ahLst/>
              <a:cxnLst/>
              <a:rect l="0" t="0" r="0" b="0"/>
              <a:pathLst>
                <a:path w="494841" h="122206">
                  <a:moveTo>
                    <a:pt x="494840" y="0"/>
                  </a:moveTo>
                  <a:lnTo>
                    <a:pt x="483661" y="16768"/>
                  </a:lnTo>
                  <a:lnTo>
                    <a:pt x="468814" y="28120"/>
                  </a:lnTo>
                  <a:lnTo>
                    <a:pt x="440725" y="47326"/>
                  </a:lnTo>
                  <a:lnTo>
                    <a:pt x="410175" y="69005"/>
                  </a:lnTo>
                  <a:lnTo>
                    <a:pt x="348336" y="97865"/>
                  </a:lnTo>
                  <a:lnTo>
                    <a:pt x="300003" y="111146"/>
                  </a:lnTo>
                  <a:lnTo>
                    <a:pt x="250977" y="120150"/>
                  </a:lnTo>
                  <a:lnTo>
                    <a:pt x="190675" y="122205"/>
                  </a:lnTo>
                  <a:lnTo>
                    <a:pt x="127665" y="114344"/>
                  </a:lnTo>
                  <a:lnTo>
                    <a:pt x="67852" y="111089"/>
                  </a:lnTo>
                  <a:lnTo>
                    <a:pt x="20105" y="11441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2013-12-16T14:55:08Z</dcterms:created>
  <dcterms:modified xsi:type="dcterms:W3CDTF">2013-12-16T14:55:22Z</dcterms:modified>
</cp:coreProperties>
</file>